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1" r:id="rId2"/>
  </p:sldMasterIdLst>
  <p:notesMasterIdLst>
    <p:notesMasterId r:id="rId16"/>
  </p:notesMasterIdLst>
  <p:handoutMasterIdLst>
    <p:handoutMasterId r:id="rId17"/>
  </p:handoutMasterIdLst>
  <p:sldIdLst>
    <p:sldId id="447" r:id="rId3"/>
    <p:sldId id="593" r:id="rId4"/>
    <p:sldId id="594" r:id="rId5"/>
    <p:sldId id="595" r:id="rId6"/>
    <p:sldId id="597" r:id="rId7"/>
    <p:sldId id="598" r:id="rId8"/>
    <p:sldId id="599" r:id="rId9"/>
    <p:sldId id="596" r:id="rId10"/>
    <p:sldId id="600" r:id="rId11"/>
    <p:sldId id="602" r:id="rId12"/>
    <p:sldId id="603" r:id="rId13"/>
    <p:sldId id="604" r:id="rId14"/>
    <p:sldId id="605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esar A. Cancho" initials="CAC" lastIdx="2" clrIdx="0">
    <p:extLst/>
  </p:cmAuthor>
  <p:cmAuthor id="2" name="Julianna Flanagan" initials="JF" lastIdx="12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595959"/>
    <a:srgbClr val="0551AE"/>
    <a:srgbClr val="5B9BD5"/>
    <a:srgbClr val="05514A"/>
    <a:srgbClr val="7030A4"/>
    <a:srgbClr val="5B9BE7"/>
    <a:srgbClr val="0082AB"/>
    <a:srgbClr val="000000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 autoAdjust="0"/>
    <p:restoredTop sz="88235" autoAdjust="0"/>
  </p:normalViewPr>
  <p:slideViewPr>
    <p:cSldViewPr>
      <p:cViewPr varScale="1">
        <p:scale>
          <a:sx n="137" d="100"/>
          <a:sy n="137" d="100"/>
        </p:scale>
        <p:origin x="24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-3870"/>
    </p:cViewPr>
  </p:sorterViewPr>
  <p:notesViewPr>
    <p:cSldViewPr>
      <p:cViewPr varScale="1">
        <p:scale>
          <a:sx n="71" d="100"/>
          <a:sy n="71" d="100"/>
        </p:scale>
        <p:origin x="313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commentAuthors" Target="commentAuthors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EFA30-3FD1-4809-8561-D45E80AB06AC}" type="datetimeFigureOut">
              <a:rPr lang="en-US" smtClean="0"/>
              <a:t>9/7/17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4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4EE77A-08BA-4B6F-AEB3-DDAE63767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547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tiff>
</file>

<file path=ppt/media/image4.tiff>
</file>

<file path=ppt/media/image5.tiff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A1D56-4171-49BB-A035-ABEEB6969210}" type="datetimeFigureOut">
              <a:rPr lang="en-US" smtClean="0"/>
              <a:t>9/7/17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1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4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9B16F-4938-4681-8899-4BD412DDB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99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88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08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99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810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211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27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marL="0" marR="0" indent="0" algn="r" defTabSz="6858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05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05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fld id="{A8E48989-3616-47CC-A4E3-7B8F52EA802B}" type="datetime1">
              <a:rPr lang="en-US" smtClean="0"/>
              <a:t>9/7/17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82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6"/>
            <a:ext cx="8410104" cy="983693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6935" y="1788583"/>
            <a:ext cx="4133273" cy="4399780"/>
          </a:xfrm>
        </p:spPr>
        <p:txBody>
          <a:bodyPr lIns="182880" rIns="182880" anchor="ctr"/>
          <a:lstStyle>
            <a:lvl1pPr marL="0" marR="0" indent="0" algn="l" defTabSz="685800" rtl="0" eaLnBrk="0" fontAlgn="base" latinLnBrk="0" hangingPunct="0">
              <a:lnSpc>
                <a:spcPct val="130000"/>
              </a:lnSpc>
              <a:spcBef>
                <a:spcPts val="135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200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657428" y="1788511"/>
            <a:ext cx="4133088" cy="4402163"/>
          </a:xfrm>
        </p:spPr>
        <p:txBody>
          <a:bodyPr lIns="182880" rIns="182880" anchor="ctr"/>
          <a:lstStyle>
            <a:lvl1pPr marL="0" marR="0" indent="0" algn="l" defTabSz="685800" rtl="0" eaLnBrk="0" fontAlgn="base" latinLnBrk="0" hangingPunct="0">
              <a:lnSpc>
                <a:spcPct val="130000"/>
              </a:lnSpc>
              <a:spcBef>
                <a:spcPts val="135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200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3"/>
          </p:nvPr>
        </p:nvSpPr>
        <p:spPr>
          <a:xfrm>
            <a:off x="356935" y="1429562"/>
            <a:ext cx="4133273" cy="264331"/>
          </a:xfrm>
        </p:spPr>
        <p:txBody>
          <a:bodyPr anchor="ctr">
            <a:normAutofit/>
          </a:bodyPr>
          <a:lstStyle>
            <a:lvl1pPr algn="ctr">
              <a:defRPr sz="1050" cap="all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4"/>
          </p:nvPr>
        </p:nvSpPr>
        <p:spPr>
          <a:xfrm>
            <a:off x="4657429" y="1421541"/>
            <a:ext cx="4133088" cy="264331"/>
          </a:xfrm>
        </p:spPr>
        <p:txBody>
          <a:bodyPr anchor="ctr">
            <a:normAutofit/>
          </a:bodyPr>
          <a:lstStyle>
            <a:lvl1pPr algn="ctr">
              <a:defRPr sz="1050" cap="all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81AB9FEB-FC5C-4C79-912A-5DC2A2B7D3E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14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5" y="346364"/>
            <a:ext cx="3145592" cy="5784272"/>
          </a:xfrm>
        </p:spPr>
        <p:txBody>
          <a:bodyPr anchor="ctr"/>
          <a:lstStyle>
            <a:lvl1pPr>
              <a:defRPr sz="2400"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346366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defRPr sz="165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buNone/>
              <a:defRPr sz="15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3716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341186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261D154-B7BD-4E07-8CBF-E730DB33A91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733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5" y="346364"/>
            <a:ext cx="3145592" cy="5784272"/>
          </a:xfrm>
        </p:spPr>
        <p:txBody>
          <a:bodyPr anchor="ctr"/>
          <a:lstStyle>
            <a:lvl1pPr>
              <a:defRPr sz="2400" b="0" i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346366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defRPr sz="165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buNone/>
              <a:defRPr sz="15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3716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341186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B3DCC5E-466E-4E65-8135-6F20E2DCAEF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34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 St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1683"/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74" name="Line 1086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5" name="Line 1087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6" name="Rectangle 1088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7" name="Rectangle 1089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8" name="Freeform 1098"/>
          <p:cNvSpPr>
            <a:spLocks/>
          </p:cNvSpPr>
          <p:nvPr/>
        </p:nvSpPr>
        <p:spPr bwMode="auto">
          <a:xfrm>
            <a:off x="487364" y="617540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9" name="Freeform 1115"/>
          <p:cNvSpPr>
            <a:spLocks/>
          </p:cNvSpPr>
          <p:nvPr/>
        </p:nvSpPr>
        <p:spPr bwMode="auto">
          <a:xfrm>
            <a:off x="458789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0" name="Freeform 1120"/>
          <p:cNvSpPr>
            <a:spLocks/>
          </p:cNvSpPr>
          <p:nvPr/>
        </p:nvSpPr>
        <p:spPr bwMode="auto">
          <a:xfrm>
            <a:off x="458789" y="463552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1" name="Freeform 1134"/>
          <p:cNvSpPr>
            <a:spLocks/>
          </p:cNvSpPr>
          <p:nvPr/>
        </p:nvSpPr>
        <p:spPr bwMode="auto">
          <a:xfrm>
            <a:off x="703264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2" name="Freeform 1141"/>
          <p:cNvSpPr>
            <a:spLocks/>
          </p:cNvSpPr>
          <p:nvPr/>
        </p:nvSpPr>
        <p:spPr bwMode="auto">
          <a:xfrm>
            <a:off x="706439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3" name="Freeform 1148"/>
          <p:cNvSpPr>
            <a:spLocks/>
          </p:cNvSpPr>
          <p:nvPr/>
        </p:nvSpPr>
        <p:spPr bwMode="auto">
          <a:xfrm>
            <a:off x="693739" y="460376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4" name="Freeform 1150"/>
          <p:cNvSpPr>
            <a:spLocks/>
          </p:cNvSpPr>
          <p:nvPr/>
        </p:nvSpPr>
        <p:spPr bwMode="auto">
          <a:xfrm>
            <a:off x="684214" y="4476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5" name="Freeform 1152"/>
          <p:cNvSpPr>
            <a:spLocks/>
          </p:cNvSpPr>
          <p:nvPr/>
        </p:nvSpPr>
        <p:spPr bwMode="auto">
          <a:xfrm>
            <a:off x="684214" y="447677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6" name="Freeform 1154"/>
          <p:cNvSpPr>
            <a:spLocks/>
          </p:cNvSpPr>
          <p:nvPr/>
        </p:nvSpPr>
        <p:spPr bwMode="auto">
          <a:xfrm>
            <a:off x="665164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7" name="Freeform 1156"/>
          <p:cNvSpPr>
            <a:spLocks/>
          </p:cNvSpPr>
          <p:nvPr/>
        </p:nvSpPr>
        <p:spPr bwMode="auto">
          <a:xfrm>
            <a:off x="665164" y="431801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8" name="Freeform 1163"/>
          <p:cNvSpPr>
            <a:spLocks/>
          </p:cNvSpPr>
          <p:nvPr/>
        </p:nvSpPr>
        <p:spPr bwMode="auto">
          <a:xfrm>
            <a:off x="611188" y="415927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9" name="Freeform 1172"/>
          <p:cNvSpPr>
            <a:spLocks/>
          </p:cNvSpPr>
          <p:nvPr/>
        </p:nvSpPr>
        <p:spPr bwMode="auto">
          <a:xfrm>
            <a:off x="582614" y="476252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0" name="Freeform 1177"/>
          <p:cNvSpPr>
            <a:spLocks/>
          </p:cNvSpPr>
          <p:nvPr/>
        </p:nvSpPr>
        <p:spPr bwMode="auto">
          <a:xfrm>
            <a:off x="557214" y="534990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1" name="Freeform 1180"/>
          <p:cNvSpPr>
            <a:spLocks/>
          </p:cNvSpPr>
          <p:nvPr/>
        </p:nvSpPr>
        <p:spPr bwMode="auto">
          <a:xfrm>
            <a:off x="560389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2" name="Line 1187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3" name="Line 1188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4" name="Freeform 1208"/>
          <p:cNvSpPr>
            <a:spLocks/>
          </p:cNvSpPr>
          <p:nvPr/>
        </p:nvSpPr>
        <p:spPr bwMode="auto">
          <a:xfrm>
            <a:off x="595313" y="55721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5" name="Freeform 1210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6" name="Freeform 1214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7" name="Rectangle 1215"/>
          <p:cNvSpPr>
            <a:spLocks noChangeArrowheads="1"/>
          </p:cNvSpPr>
          <p:nvPr/>
        </p:nvSpPr>
        <p:spPr bwMode="auto">
          <a:xfrm>
            <a:off x="595313" y="627065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98" name="Freeform 1217"/>
          <p:cNvSpPr>
            <a:spLocks/>
          </p:cNvSpPr>
          <p:nvPr/>
        </p:nvSpPr>
        <p:spPr bwMode="auto">
          <a:xfrm>
            <a:off x="595313" y="6270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9" name="Freeform 1219"/>
          <p:cNvSpPr>
            <a:spLocks/>
          </p:cNvSpPr>
          <p:nvPr/>
        </p:nvSpPr>
        <p:spPr bwMode="auto">
          <a:xfrm>
            <a:off x="731839" y="54134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0" name="Freeform 1221"/>
          <p:cNvSpPr>
            <a:spLocks/>
          </p:cNvSpPr>
          <p:nvPr/>
        </p:nvSpPr>
        <p:spPr bwMode="auto">
          <a:xfrm>
            <a:off x="731839" y="541340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1" name="Freeform 1234"/>
          <p:cNvSpPr>
            <a:spLocks/>
          </p:cNvSpPr>
          <p:nvPr/>
        </p:nvSpPr>
        <p:spPr bwMode="auto">
          <a:xfrm>
            <a:off x="722314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2" name="Line 1237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3" name="Line 1238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4" name="Freeform 1240"/>
          <p:cNvSpPr>
            <a:spLocks/>
          </p:cNvSpPr>
          <p:nvPr/>
        </p:nvSpPr>
        <p:spPr bwMode="auto">
          <a:xfrm>
            <a:off x="728663" y="541340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5" name="Freeform 1243"/>
          <p:cNvSpPr>
            <a:spLocks/>
          </p:cNvSpPr>
          <p:nvPr/>
        </p:nvSpPr>
        <p:spPr bwMode="auto">
          <a:xfrm>
            <a:off x="728664" y="53816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6" name="Freeform 1246"/>
          <p:cNvSpPr>
            <a:spLocks/>
          </p:cNvSpPr>
          <p:nvPr/>
        </p:nvSpPr>
        <p:spPr bwMode="auto">
          <a:xfrm>
            <a:off x="725489" y="54769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7" name="Freeform 1250"/>
          <p:cNvSpPr>
            <a:spLocks/>
          </p:cNvSpPr>
          <p:nvPr/>
        </p:nvSpPr>
        <p:spPr bwMode="auto">
          <a:xfrm>
            <a:off x="731839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8" name="Freeform 1252"/>
          <p:cNvSpPr>
            <a:spLocks/>
          </p:cNvSpPr>
          <p:nvPr/>
        </p:nvSpPr>
        <p:spPr bwMode="auto">
          <a:xfrm>
            <a:off x="731839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9" name="Freeform 1255"/>
          <p:cNvSpPr>
            <a:spLocks/>
          </p:cNvSpPr>
          <p:nvPr/>
        </p:nvSpPr>
        <p:spPr bwMode="auto">
          <a:xfrm>
            <a:off x="712789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0" name="Rectangle 1256"/>
          <p:cNvSpPr>
            <a:spLocks noChangeArrowheads="1"/>
          </p:cNvSpPr>
          <p:nvPr/>
        </p:nvSpPr>
        <p:spPr bwMode="auto">
          <a:xfrm>
            <a:off x="722314" y="550865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11" name="Freeform 1258"/>
          <p:cNvSpPr>
            <a:spLocks/>
          </p:cNvSpPr>
          <p:nvPr/>
        </p:nvSpPr>
        <p:spPr bwMode="auto">
          <a:xfrm>
            <a:off x="722314" y="5508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2" name="Freeform 1266"/>
          <p:cNvSpPr>
            <a:spLocks/>
          </p:cNvSpPr>
          <p:nvPr/>
        </p:nvSpPr>
        <p:spPr bwMode="auto">
          <a:xfrm>
            <a:off x="728663" y="53499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3" name="Freeform 1269"/>
          <p:cNvSpPr>
            <a:spLocks/>
          </p:cNvSpPr>
          <p:nvPr/>
        </p:nvSpPr>
        <p:spPr bwMode="auto">
          <a:xfrm>
            <a:off x="728664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4" name="Line 1270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5" name="Line 1271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6" name="Rectangle 1272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17" name="Rectangle 1273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18" name="Line 1274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9" name="Line 1275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0" name="Freeform 1277"/>
          <p:cNvSpPr>
            <a:spLocks/>
          </p:cNvSpPr>
          <p:nvPr/>
        </p:nvSpPr>
        <p:spPr bwMode="auto">
          <a:xfrm>
            <a:off x="728663" y="5238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1" name="Freeform 1287"/>
          <p:cNvSpPr>
            <a:spLocks/>
          </p:cNvSpPr>
          <p:nvPr/>
        </p:nvSpPr>
        <p:spPr bwMode="auto">
          <a:xfrm>
            <a:off x="719139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2" name="Freeform 1290"/>
          <p:cNvSpPr>
            <a:spLocks/>
          </p:cNvSpPr>
          <p:nvPr/>
        </p:nvSpPr>
        <p:spPr bwMode="auto">
          <a:xfrm>
            <a:off x="719139" y="517527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3" name="Rectangle 1335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4" name="Rectangle 1336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5" name="Rectangle 1337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6" name="Rectangle 1340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7" name="Rectangle 1341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8" name="Rectangle 1342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9" name="Rectangle 1343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30" name="Rectangle 1344"/>
          <p:cNvSpPr>
            <a:spLocks noChangeArrowheads="1"/>
          </p:cNvSpPr>
          <p:nvPr/>
        </p:nvSpPr>
        <p:spPr bwMode="auto">
          <a:xfrm>
            <a:off x="465139" y="485777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70" name="ClipArt Placeholder 9"/>
          <p:cNvSpPr>
            <a:spLocks noGrp="1"/>
          </p:cNvSpPr>
          <p:nvPr>
            <p:ph type="clipArt" sz="quarter" idx="49"/>
          </p:nvPr>
        </p:nvSpPr>
        <p:spPr>
          <a:xfrm>
            <a:off x="341834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77" name="ClipArt Placeholder 9"/>
          <p:cNvSpPr>
            <a:spLocks noGrp="1"/>
          </p:cNvSpPr>
          <p:nvPr>
            <p:ph type="clipArt" sz="quarter" idx="56"/>
          </p:nvPr>
        </p:nvSpPr>
        <p:spPr>
          <a:xfrm>
            <a:off x="2093047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84" name="ClipArt Placeholder 9"/>
          <p:cNvSpPr>
            <a:spLocks noGrp="1"/>
          </p:cNvSpPr>
          <p:nvPr>
            <p:ph type="clipArt" sz="quarter" idx="63"/>
          </p:nvPr>
        </p:nvSpPr>
        <p:spPr>
          <a:xfrm>
            <a:off x="3844259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91" name="ClipArt Placeholder 9"/>
          <p:cNvSpPr>
            <a:spLocks noGrp="1"/>
          </p:cNvSpPr>
          <p:nvPr>
            <p:ph type="clipArt" sz="quarter" idx="70"/>
          </p:nvPr>
        </p:nvSpPr>
        <p:spPr>
          <a:xfrm>
            <a:off x="5595471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98" name="ClipArt Placeholder 9"/>
          <p:cNvSpPr>
            <a:spLocks noGrp="1"/>
          </p:cNvSpPr>
          <p:nvPr>
            <p:ph type="clipArt" sz="quarter" idx="77"/>
          </p:nvPr>
        </p:nvSpPr>
        <p:spPr>
          <a:xfrm>
            <a:off x="7346684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7"/>
            <a:ext cx="8439652" cy="668193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1" name="Text Placeholder 2"/>
          <p:cNvSpPr>
            <a:spLocks noGrp="1"/>
          </p:cNvSpPr>
          <p:nvPr>
            <p:ph type="body" sz="quarter" idx="50"/>
          </p:nvPr>
        </p:nvSpPr>
        <p:spPr>
          <a:xfrm>
            <a:off x="60349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2" name="Picture Placeholder 4"/>
          <p:cNvSpPr>
            <a:spLocks noGrp="1"/>
          </p:cNvSpPr>
          <p:nvPr>
            <p:ph type="pic" sz="quarter" idx="51"/>
          </p:nvPr>
        </p:nvSpPr>
        <p:spPr>
          <a:xfrm>
            <a:off x="476491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3" name="Text Placeholder 2"/>
          <p:cNvSpPr>
            <a:spLocks noGrp="1"/>
          </p:cNvSpPr>
          <p:nvPr>
            <p:ph type="body" sz="quarter" idx="52"/>
          </p:nvPr>
        </p:nvSpPr>
        <p:spPr>
          <a:xfrm>
            <a:off x="465100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4" name="Text Placeholder 2"/>
          <p:cNvSpPr>
            <a:spLocks noGrp="1"/>
          </p:cNvSpPr>
          <p:nvPr>
            <p:ph type="body" sz="quarter" idx="53"/>
          </p:nvPr>
        </p:nvSpPr>
        <p:spPr>
          <a:xfrm>
            <a:off x="465100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Text Placeholder 2"/>
          <p:cNvSpPr>
            <a:spLocks noGrp="1"/>
          </p:cNvSpPr>
          <p:nvPr>
            <p:ph type="body" sz="quarter" idx="54"/>
          </p:nvPr>
        </p:nvSpPr>
        <p:spPr>
          <a:xfrm>
            <a:off x="465100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6" name="Text Placeholder 2"/>
          <p:cNvSpPr>
            <a:spLocks noGrp="1"/>
          </p:cNvSpPr>
          <p:nvPr>
            <p:ph type="body" sz="quarter" idx="55"/>
          </p:nvPr>
        </p:nvSpPr>
        <p:spPr>
          <a:xfrm>
            <a:off x="465100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8" name="Text Placeholder 2"/>
          <p:cNvSpPr>
            <a:spLocks noGrp="1"/>
          </p:cNvSpPr>
          <p:nvPr>
            <p:ph type="body" sz="quarter" idx="57"/>
          </p:nvPr>
        </p:nvSpPr>
        <p:spPr>
          <a:xfrm>
            <a:off x="23215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9" name="Picture Placeholder 4"/>
          <p:cNvSpPr>
            <a:spLocks noGrp="1"/>
          </p:cNvSpPr>
          <p:nvPr>
            <p:ph type="pic" sz="quarter" idx="58"/>
          </p:nvPr>
        </p:nvSpPr>
        <p:spPr>
          <a:xfrm>
            <a:off x="2194508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0" name="Text Placeholder 2"/>
          <p:cNvSpPr>
            <a:spLocks noGrp="1"/>
          </p:cNvSpPr>
          <p:nvPr>
            <p:ph type="body" sz="quarter" idx="59"/>
          </p:nvPr>
        </p:nvSpPr>
        <p:spPr>
          <a:xfrm>
            <a:off x="218311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1" name="Text Placeholder 2"/>
          <p:cNvSpPr>
            <a:spLocks noGrp="1"/>
          </p:cNvSpPr>
          <p:nvPr>
            <p:ph type="body" sz="quarter" idx="60"/>
          </p:nvPr>
        </p:nvSpPr>
        <p:spPr>
          <a:xfrm>
            <a:off x="218311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2" name="Text Placeholder 2"/>
          <p:cNvSpPr>
            <a:spLocks noGrp="1"/>
          </p:cNvSpPr>
          <p:nvPr>
            <p:ph type="body" sz="quarter" idx="61"/>
          </p:nvPr>
        </p:nvSpPr>
        <p:spPr>
          <a:xfrm>
            <a:off x="218311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3" name="Text Placeholder 2"/>
          <p:cNvSpPr>
            <a:spLocks noGrp="1"/>
          </p:cNvSpPr>
          <p:nvPr>
            <p:ph type="body" sz="quarter" idx="62"/>
          </p:nvPr>
        </p:nvSpPr>
        <p:spPr>
          <a:xfrm>
            <a:off x="218311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5" name="Text Placeholder 2"/>
          <p:cNvSpPr>
            <a:spLocks noGrp="1"/>
          </p:cNvSpPr>
          <p:nvPr>
            <p:ph type="body" sz="quarter" idx="64"/>
          </p:nvPr>
        </p:nvSpPr>
        <p:spPr>
          <a:xfrm>
            <a:off x="4101439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Picture Placeholder 4"/>
          <p:cNvSpPr>
            <a:spLocks noGrp="1"/>
          </p:cNvSpPr>
          <p:nvPr>
            <p:ph type="pic" sz="quarter" idx="65"/>
          </p:nvPr>
        </p:nvSpPr>
        <p:spPr>
          <a:xfrm>
            <a:off x="3974440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7" name="Text Placeholder 2"/>
          <p:cNvSpPr>
            <a:spLocks noGrp="1"/>
          </p:cNvSpPr>
          <p:nvPr>
            <p:ph type="body" sz="quarter" idx="66"/>
          </p:nvPr>
        </p:nvSpPr>
        <p:spPr>
          <a:xfrm>
            <a:off x="3963048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8" name="Text Placeholder 2"/>
          <p:cNvSpPr>
            <a:spLocks noGrp="1"/>
          </p:cNvSpPr>
          <p:nvPr>
            <p:ph type="body" sz="quarter" idx="67"/>
          </p:nvPr>
        </p:nvSpPr>
        <p:spPr>
          <a:xfrm>
            <a:off x="3963048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9" name="Text Placeholder 2"/>
          <p:cNvSpPr>
            <a:spLocks noGrp="1"/>
          </p:cNvSpPr>
          <p:nvPr>
            <p:ph type="body" sz="quarter" idx="68"/>
          </p:nvPr>
        </p:nvSpPr>
        <p:spPr>
          <a:xfrm>
            <a:off x="3963048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0" name="Text Placeholder 2"/>
          <p:cNvSpPr>
            <a:spLocks noGrp="1"/>
          </p:cNvSpPr>
          <p:nvPr>
            <p:ph type="body" sz="quarter" idx="69"/>
          </p:nvPr>
        </p:nvSpPr>
        <p:spPr>
          <a:xfrm>
            <a:off x="3963048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Text Placeholder 2"/>
          <p:cNvSpPr>
            <a:spLocks noGrp="1"/>
          </p:cNvSpPr>
          <p:nvPr>
            <p:ph type="body" sz="quarter" idx="71"/>
          </p:nvPr>
        </p:nvSpPr>
        <p:spPr>
          <a:xfrm>
            <a:off x="58631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Picture Placeholder 4"/>
          <p:cNvSpPr>
            <a:spLocks noGrp="1"/>
          </p:cNvSpPr>
          <p:nvPr>
            <p:ph type="pic" sz="quarter" idx="72"/>
          </p:nvPr>
        </p:nvSpPr>
        <p:spPr>
          <a:xfrm>
            <a:off x="5736109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94" name="Text Placeholder 2"/>
          <p:cNvSpPr>
            <a:spLocks noGrp="1"/>
          </p:cNvSpPr>
          <p:nvPr>
            <p:ph type="body" sz="quarter" idx="73"/>
          </p:nvPr>
        </p:nvSpPr>
        <p:spPr>
          <a:xfrm>
            <a:off x="572471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5" name="Text Placeholder 2"/>
          <p:cNvSpPr>
            <a:spLocks noGrp="1"/>
          </p:cNvSpPr>
          <p:nvPr>
            <p:ph type="body" sz="quarter" idx="74"/>
          </p:nvPr>
        </p:nvSpPr>
        <p:spPr>
          <a:xfrm>
            <a:off x="572471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6" name="Text Placeholder 2"/>
          <p:cNvSpPr>
            <a:spLocks noGrp="1"/>
          </p:cNvSpPr>
          <p:nvPr>
            <p:ph type="body" sz="quarter" idx="75"/>
          </p:nvPr>
        </p:nvSpPr>
        <p:spPr>
          <a:xfrm>
            <a:off x="572471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7" name="Text Placeholder 2"/>
          <p:cNvSpPr>
            <a:spLocks noGrp="1"/>
          </p:cNvSpPr>
          <p:nvPr>
            <p:ph type="body" sz="quarter" idx="76"/>
          </p:nvPr>
        </p:nvSpPr>
        <p:spPr>
          <a:xfrm>
            <a:off x="572471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9" name="Text Placeholder 2"/>
          <p:cNvSpPr>
            <a:spLocks noGrp="1"/>
          </p:cNvSpPr>
          <p:nvPr>
            <p:ph type="body" sz="quarter" idx="78"/>
          </p:nvPr>
        </p:nvSpPr>
        <p:spPr>
          <a:xfrm>
            <a:off x="763646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0" name="Picture Placeholder 4"/>
          <p:cNvSpPr>
            <a:spLocks noGrp="1"/>
          </p:cNvSpPr>
          <p:nvPr>
            <p:ph type="pic" sz="quarter" idx="79"/>
          </p:nvPr>
        </p:nvSpPr>
        <p:spPr>
          <a:xfrm>
            <a:off x="7509462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1" name="Text Placeholder 2"/>
          <p:cNvSpPr>
            <a:spLocks noGrp="1"/>
          </p:cNvSpPr>
          <p:nvPr>
            <p:ph type="body" sz="quarter" idx="80"/>
          </p:nvPr>
        </p:nvSpPr>
        <p:spPr>
          <a:xfrm>
            <a:off x="7498070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2" name="Text Placeholder 2"/>
          <p:cNvSpPr>
            <a:spLocks noGrp="1"/>
          </p:cNvSpPr>
          <p:nvPr>
            <p:ph type="body" sz="quarter" idx="81"/>
          </p:nvPr>
        </p:nvSpPr>
        <p:spPr>
          <a:xfrm>
            <a:off x="7498070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3" name="Text Placeholder 2"/>
          <p:cNvSpPr>
            <a:spLocks noGrp="1"/>
          </p:cNvSpPr>
          <p:nvPr>
            <p:ph type="body" sz="quarter" idx="82"/>
          </p:nvPr>
        </p:nvSpPr>
        <p:spPr>
          <a:xfrm>
            <a:off x="7498070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4" name="Text Placeholder 2"/>
          <p:cNvSpPr>
            <a:spLocks noGrp="1"/>
          </p:cNvSpPr>
          <p:nvPr>
            <p:ph type="body" sz="quarter" idx="83"/>
          </p:nvPr>
        </p:nvSpPr>
        <p:spPr>
          <a:xfrm>
            <a:off x="7498070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5" name="ClipArt Placeholder 9"/>
          <p:cNvSpPr>
            <a:spLocks noGrp="1"/>
          </p:cNvSpPr>
          <p:nvPr>
            <p:ph type="clipArt" sz="quarter" idx="84"/>
          </p:nvPr>
        </p:nvSpPr>
        <p:spPr>
          <a:xfrm>
            <a:off x="349091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6" name="ClipArt Placeholder 9"/>
          <p:cNvSpPr>
            <a:spLocks noGrp="1"/>
          </p:cNvSpPr>
          <p:nvPr>
            <p:ph type="clipArt" sz="quarter" idx="85"/>
          </p:nvPr>
        </p:nvSpPr>
        <p:spPr>
          <a:xfrm>
            <a:off x="2100304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7" name="ClipArt Placeholder 9"/>
          <p:cNvSpPr>
            <a:spLocks noGrp="1"/>
          </p:cNvSpPr>
          <p:nvPr>
            <p:ph type="clipArt" sz="quarter" idx="86"/>
          </p:nvPr>
        </p:nvSpPr>
        <p:spPr>
          <a:xfrm>
            <a:off x="3851516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8" name="ClipArt Placeholder 9"/>
          <p:cNvSpPr>
            <a:spLocks noGrp="1"/>
          </p:cNvSpPr>
          <p:nvPr>
            <p:ph type="clipArt" sz="quarter" idx="87"/>
          </p:nvPr>
        </p:nvSpPr>
        <p:spPr>
          <a:xfrm>
            <a:off x="5602728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9" name="ClipArt Placeholder 9"/>
          <p:cNvSpPr>
            <a:spLocks noGrp="1"/>
          </p:cNvSpPr>
          <p:nvPr>
            <p:ph type="clipArt" sz="quarter" idx="88"/>
          </p:nvPr>
        </p:nvSpPr>
        <p:spPr>
          <a:xfrm>
            <a:off x="7353941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10" name="Text Placeholder 2"/>
          <p:cNvSpPr>
            <a:spLocks noGrp="1"/>
          </p:cNvSpPr>
          <p:nvPr>
            <p:ph type="body" sz="quarter" idx="89"/>
          </p:nvPr>
        </p:nvSpPr>
        <p:spPr>
          <a:xfrm>
            <a:off x="61074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1" name="Picture Placeholder 4"/>
          <p:cNvSpPr>
            <a:spLocks noGrp="1"/>
          </p:cNvSpPr>
          <p:nvPr>
            <p:ph type="pic" sz="quarter" idx="90"/>
          </p:nvPr>
        </p:nvSpPr>
        <p:spPr>
          <a:xfrm>
            <a:off x="483748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2" name="Text Placeholder 2"/>
          <p:cNvSpPr>
            <a:spLocks noGrp="1"/>
          </p:cNvSpPr>
          <p:nvPr>
            <p:ph type="body" sz="quarter" idx="91"/>
          </p:nvPr>
        </p:nvSpPr>
        <p:spPr>
          <a:xfrm>
            <a:off x="472357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3" name="Text Placeholder 2"/>
          <p:cNvSpPr>
            <a:spLocks noGrp="1"/>
          </p:cNvSpPr>
          <p:nvPr>
            <p:ph type="body" sz="quarter" idx="92"/>
          </p:nvPr>
        </p:nvSpPr>
        <p:spPr>
          <a:xfrm>
            <a:off x="472357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4" name="Text Placeholder 2"/>
          <p:cNvSpPr>
            <a:spLocks noGrp="1"/>
          </p:cNvSpPr>
          <p:nvPr>
            <p:ph type="body" sz="quarter" idx="93"/>
          </p:nvPr>
        </p:nvSpPr>
        <p:spPr>
          <a:xfrm>
            <a:off x="472357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5" name="Text Placeholder 2"/>
          <p:cNvSpPr>
            <a:spLocks noGrp="1"/>
          </p:cNvSpPr>
          <p:nvPr>
            <p:ph type="body" sz="quarter" idx="94"/>
          </p:nvPr>
        </p:nvSpPr>
        <p:spPr>
          <a:xfrm>
            <a:off x="472357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6" name="Text Placeholder 2"/>
          <p:cNvSpPr>
            <a:spLocks noGrp="1"/>
          </p:cNvSpPr>
          <p:nvPr>
            <p:ph type="body" sz="quarter" idx="95"/>
          </p:nvPr>
        </p:nvSpPr>
        <p:spPr>
          <a:xfrm>
            <a:off x="23287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Picture Placeholder 4"/>
          <p:cNvSpPr>
            <a:spLocks noGrp="1"/>
          </p:cNvSpPr>
          <p:nvPr>
            <p:ph type="pic" sz="quarter" idx="96"/>
          </p:nvPr>
        </p:nvSpPr>
        <p:spPr>
          <a:xfrm>
            <a:off x="2201766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8" name="Text Placeholder 2"/>
          <p:cNvSpPr>
            <a:spLocks noGrp="1"/>
          </p:cNvSpPr>
          <p:nvPr>
            <p:ph type="body" sz="quarter" idx="97"/>
          </p:nvPr>
        </p:nvSpPr>
        <p:spPr>
          <a:xfrm>
            <a:off x="219037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9" name="Text Placeholder 2"/>
          <p:cNvSpPr>
            <a:spLocks noGrp="1"/>
          </p:cNvSpPr>
          <p:nvPr>
            <p:ph type="body" sz="quarter" idx="98"/>
          </p:nvPr>
        </p:nvSpPr>
        <p:spPr>
          <a:xfrm>
            <a:off x="219037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0" name="Text Placeholder 2"/>
          <p:cNvSpPr>
            <a:spLocks noGrp="1"/>
          </p:cNvSpPr>
          <p:nvPr>
            <p:ph type="body" sz="quarter" idx="99"/>
          </p:nvPr>
        </p:nvSpPr>
        <p:spPr>
          <a:xfrm>
            <a:off x="219037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1" name="Text Placeholder 2"/>
          <p:cNvSpPr>
            <a:spLocks noGrp="1"/>
          </p:cNvSpPr>
          <p:nvPr>
            <p:ph type="body" sz="quarter" idx="100"/>
          </p:nvPr>
        </p:nvSpPr>
        <p:spPr>
          <a:xfrm>
            <a:off x="219037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2" name="Text Placeholder 2"/>
          <p:cNvSpPr>
            <a:spLocks noGrp="1"/>
          </p:cNvSpPr>
          <p:nvPr>
            <p:ph type="body" sz="quarter" idx="101"/>
          </p:nvPr>
        </p:nvSpPr>
        <p:spPr>
          <a:xfrm>
            <a:off x="4108696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3" name="Picture Placeholder 4"/>
          <p:cNvSpPr>
            <a:spLocks noGrp="1"/>
          </p:cNvSpPr>
          <p:nvPr>
            <p:ph type="pic" sz="quarter" idx="102"/>
          </p:nvPr>
        </p:nvSpPr>
        <p:spPr>
          <a:xfrm>
            <a:off x="3981697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4" name="Text Placeholder 2"/>
          <p:cNvSpPr>
            <a:spLocks noGrp="1"/>
          </p:cNvSpPr>
          <p:nvPr>
            <p:ph type="body" sz="quarter" idx="103"/>
          </p:nvPr>
        </p:nvSpPr>
        <p:spPr>
          <a:xfrm>
            <a:off x="3970305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5" name="Text Placeholder 2"/>
          <p:cNvSpPr>
            <a:spLocks noGrp="1"/>
          </p:cNvSpPr>
          <p:nvPr>
            <p:ph type="body" sz="quarter" idx="104"/>
          </p:nvPr>
        </p:nvSpPr>
        <p:spPr>
          <a:xfrm>
            <a:off x="3970305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6" name="Text Placeholder 2"/>
          <p:cNvSpPr>
            <a:spLocks noGrp="1"/>
          </p:cNvSpPr>
          <p:nvPr>
            <p:ph type="body" sz="quarter" idx="105"/>
          </p:nvPr>
        </p:nvSpPr>
        <p:spPr>
          <a:xfrm>
            <a:off x="3970305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7" name="Text Placeholder 2"/>
          <p:cNvSpPr>
            <a:spLocks noGrp="1"/>
          </p:cNvSpPr>
          <p:nvPr>
            <p:ph type="body" sz="quarter" idx="106"/>
          </p:nvPr>
        </p:nvSpPr>
        <p:spPr>
          <a:xfrm>
            <a:off x="3970305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8" name="Text Placeholder 2"/>
          <p:cNvSpPr>
            <a:spLocks noGrp="1"/>
          </p:cNvSpPr>
          <p:nvPr>
            <p:ph type="body" sz="quarter" idx="107"/>
          </p:nvPr>
        </p:nvSpPr>
        <p:spPr>
          <a:xfrm>
            <a:off x="58703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9" name="Picture Placeholder 4"/>
          <p:cNvSpPr>
            <a:spLocks noGrp="1"/>
          </p:cNvSpPr>
          <p:nvPr>
            <p:ph type="pic" sz="quarter" idx="108"/>
          </p:nvPr>
        </p:nvSpPr>
        <p:spPr>
          <a:xfrm>
            <a:off x="5743365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0" name="Text Placeholder 2"/>
          <p:cNvSpPr>
            <a:spLocks noGrp="1"/>
          </p:cNvSpPr>
          <p:nvPr>
            <p:ph type="body" sz="quarter" idx="109"/>
          </p:nvPr>
        </p:nvSpPr>
        <p:spPr>
          <a:xfrm>
            <a:off x="573197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1" name="Text Placeholder 2"/>
          <p:cNvSpPr>
            <a:spLocks noGrp="1"/>
          </p:cNvSpPr>
          <p:nvPr>
            <p:ph type="body" sz="quarter" idx="110"/>
          </p:nvPr>
        </p:nvSpPr>
        <p:spPr>
          <a:xfrm>
            <a:off x="573197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2" name="Text Placeholder 2"/>
          <p:cNvSpPr>
            <a:spLocks noGrp="1"/>
          </p:cNvSpPr>
          <p:nvPr>
            <p:ph type="body" sz="quarter" idx="111"/>
          </p:nvPr>
        </p:nvSpPr>
        <p:spPr>
          <a:xfrm>
            <a:off x="573197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3" name="Text Placeholder 2"/>
          <p:cNvSpPr>
            <a:spLocks noGrp="1"/>
          </p:cNvSpPr>
          <p:nvPr>
            <p:ph type="body" sz="quarter" idx="112"/>
          </p:nvPr>
        </p:nvSpPr>
        <p:spPr>
          <a:xfrm>
            <a:off x="573197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4" name="Text Placeholder 2"/>
          <p:cNvSpPr>
            <a:spLocks noGrp="1"/>
          </p:cNvSpPr>
          <p:nvPr>
            <p:ph type="body" sz="quarter" idx="113"/>
          </p:nvPr>
        </p:nvSpPr>
        <p:spPr>
          <a:xfrm>
            <a:off x="764371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5" name="Picture Placeholder 4"/>
          <p:cNvSpPr>
            <a:spLocks noGrp="1"/>
          </p:cNvSpPr>
          <p:nvPr>
            <p:ph type="pic" sz="quarter" idx="114"/>
          </p:nvPr>
        </p:nvSpPr>
        <p:spPr>
          <a:xfrm>
            <a:off x="7516719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6" name="Text Placeholder 2"/>
          <p:cNvSpPr>
            <a:spLocks noGrp="1"/>
          </p:cNvSpPr>
          <p:nvPr>
            <p:ph type="body" sz="quarter" idx="115"/>
          </p:nvPr>
        </p:nvSpPr>
        <p:spPr>
          <a:xfrm>
            <a:off x="7505327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7" name="Text Placeholder 2"/>
          <p:cNvSpPr>
            <a:spLocks noGrp="1"/>
          </p:cNvSpPr>
          <p:nvPr>
            <p:ph type="body" sz="quarter" idx="116"/>
          </p:nvPr>
        </p:nvSpPr>
        <p:spPr>
          <a:xfrm>
            <a:off x="7505327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8" name="Text Placeholder 2"/>
          <p:cNvSpPr>
            <a:spLocks noGrp="1"/>
          </p:cNvSpPr>
          <p:nvPr>
            <p:ph type="body" sz="quarter" idx="117"/>
          </p:nvPr>
        </p:nvSpPr>
        <p:spPr>
          <a:xfrm>
            <a:off x="7505327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9" name="Text Placeholder 2"/>
          <p:cNvSpPr>
            <a:spLocks noGrp="1"/>
          </p:cNvSpPr>
          <p:nvPr>
            <p:ph type="body" sz="quarter" idx="118"/>
          </p:nvPr>
        </p:nvSpPr>
        <p:spPr>
          <a:xfrm>
            <a:off x="7505327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1" name="Footer Placeholder 1"/>
          <p:cNvSpPr>
            <a:spLocks noGrp="1"/>
          </p:cNvSpPr>
          <p:nvPr>
            <p:ph type="ftr" sz="quarter" idx="1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2" name="Slide Number Placeholder 2"/>
          <p:cNvSpPr>
            <a:spLocks noGrp="1"/>
          </p:cNvSpPr>
          <p:nvPr>
            <p:ph type="sldNum" sz="quarter" idx="120"/>
          </p:nvPr>
        </p:nvSpPr>
        <p:spPr/>
        <p:txBody>
          <a:bodyPr/>
          <a:lstStyle>
            <a:lvl1pPr>
              <a:defRPr/>
            </a:lvl1pPr>
          </a:lstStyle>
          <a:p>
            <a:fld id="{66845AAB-4DB9-42F4-A108-7D87CAD4F4A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88742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136106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7" y="4064003"/>
            <a:ext cx="3978929" cy="1751263"/>
          </a:xfrm>
        </p:spPr>
        <p:txBody>
          <a:bodyPr/>
          <a:lstStyle>
            <a:lvl1pPr>
              <a:defRPr sz="2250" b="0" i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08B1F43-10A5-4B23-8585-5BA925CDDD1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317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846514" y="5302250"/>
            <a:ext cx="5297487" cy="1555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7" y="3075216"/>
            <a:ext cx="3978929" cy="1950356"/>
          </a:xfrm>
        </p:spPr>
        <p:txBody>
          <a:bodyPr/>
          <a:lstStyle>
            <a:lvl1pPr>
              <a:defRPr sz="225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982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1" y="1132417"/>
            <a:ext cx="8445500" cy="5069416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006608AF-2C15-49C2-93CE-5637C58B065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730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1" y="1147233"/>
            <a:ext cx="4159249" cy="5048250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4" y="1147233"/>
            <a:ext cx="4159249" cy="5048250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22771D75-E362-484D-B121-7F87388403E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7055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1" y="1147233"/>
            <a:ext cx="4159249" cy="5048250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4" y="1147233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7" y="3723217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F1A9610B-1D91-420F-9AE7-0FBF4D4C660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622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4" y="1147233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7" y="3723217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9" name="Chart Placeholder 4"/>
          <p:cNvSpPr>
            <a:spLocks noGrp="1"/>
          </p:cNvSpPr>
          <p:nvPr>
            <p:ph type="chart" sz="quarter" idx="21"/>
          </p:nvPr>
        </p:nvSpPr>
        <p:spPr>
          <a:xfrm>
            <a:off x="347134" y="1140883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14" name="Chart Placeholder 4"/>
          <p:cNvSpPr>
            <a:spLocks noGrp="1"/>
          </p:cNvSpPr>
          <p:nvPr>
            <p:ph type="chart" sz="quarter" idx="22"/>
          </p:nvPr>
        </p:nvSpPr>
        <p:spPr>
          <a:xfrm>
            <a:off x="351367" y="3716867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3CA0471D-D67B-4C4C-A66F-BE70D3C38C1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14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2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27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05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05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fld id="{286C5F3F-467D-4222-BA30-89E8A6F088AE}" type="datetime1">
              <a:rPr lang="en-US" smtClean="0"/>
              <a:t>9/7/17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19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086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" name="Line 1087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6" name="Rectangle 1088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" name="Rectangle 1089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8" name="Freeform 1098"/>
          <p:cNvSpPr>
            <a:spLocks/>
          </p:cNvSpPr>
          <p:nvPr/>
        </p:nvSpPr>
        <p:spPr bwMode="auto">
          <a:xfrm>
            <a:off x="487364" y="617540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" name="Freeform 1115"/>
          <p:cNvSpPr>
            <a:spLocks/>
          </p:cNvSpPr>
          <p:nvPr/>
        </p:nvSpPr>
        <p:spPr bwMode="auto">
          <a:xfrm>
            <a:off x="458789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" name="Freeform 1120"/>
          <p:cNvSpPr>
            <a:spLocks/>
          </p:cNvSpPr>
          <p:nvPr/>
        </p:nvSpPr>
        <p:spPr bwMode="auto">
          <a:xfrm>
            <a:off x="458789" y="463552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" name="Freeform 1134"/>
          <p:cNvSpPr>
            <a:spLocks/>
          </p:cNvSpPr>
          <p:nvPr/>
        </p:nvSpPr>
        <p:spPr bwMode="auto">
          <a:xfrm>
            <a:off x="703264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" name="Freeform 1141"/>
          <p:cNvSpPr>
            <a:spLocks/>
          </p:cNvSpPr>
          <p:nvPr/>
        </p:nvSpPr>
        <p:spPr bwMode="auto">
          <a:xfrm>
            <a:off x="706439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3" name="Freeform 1148"/>
          <p:cNvSpPr>
            <a:spLocks/>
          </p:cNvSpPr>
          <p:nvPr/>
        </p:nvSpPr>
        <p:spPr bwMode="auto">
          <a:xfrm>
            <a:off x="693739" y="460376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4" name="Freeform 1150"/>
          <p:cNvSpPr>
            <a:spLocks/>
          </p:cNvSpPr>
          <p:nvPr/>
        </p:nvSpPr>
        <p:spPr bwMode="auto">
          <a:xfrm>
            <a:off x="684214" y="4476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5" name="Freeform 1152"/>
          <p:cNvSpPr>
            <a:spLocks/>
          </p:cNvSpPr>
          <p:nvPr/>
        </p:nvSpPr>
        <p:spPr bwMode="auto">
          <a:xfrm>
            <a:off x="684214" y="447677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6" name="Freeform 1154"/>
          <p:cNvSpPr>
            <a:spLocks/>
          </p:cNvSpPr>
          <p:nvPr/>
        </p:nvSpPr>
        <p:spPr bwMode="auto">
          <a:xfrm>
            <a:off x="665164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7" name="Freeform 1156"/>
          <p:cNvSpPr>
            <a:spLocks/>
          </p:cNvSpPr>
          <p:nvPr/>
        </p:nvSpPr>
        <p:spPr bwMode="auto">
          <a:xfrm>
            <a:off x="665164" y="431801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8" name="Freeform 1163"/>
          <p:cNvSpPr>
            <a:spLocks/>
          </p:cNvSpPr>
          <p:nvPr/>
        </p:nvSpPr>
        <p:spPr bwMode="auto">
          <a:xfrm>
            <a:off x="611188" y="415927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9" name="Freeform 1172"/>
          <p:cNvSpPr>
            <a:spLocks/>
          </p:cNvSpPr>
          <p:nvPr/>
        </p:nvSpPr>
        <p:spPr bwMode="auto">
          <a:xfrm>
            <a:off x="582614" y="476252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0" name="Freeform 1177"/>
          <p:cNvSpPr>
            <a:spLocks/>
          </p:cNvSpPr>
          <p:nvPr/>
        </p:nvSpPr>
        <p:spPr bwMode="auto">
          <a:xfrm>
            <a:off x="557214" y="534990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1" name="Freeform 1180"/>
          <p:cNvSpPr>
            <a:spLocks/>
          </p:cNvSpPr>
          <p:nvPr/>
        </p:nvSpPr>
        <p:spPr bwMode="auto">
          <a:xfrm>
            <a:off x="560389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2" name="Line 1187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3" name="Line 1188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4" name="Freeform 1208"/>
          <p:cNvSpPr>
            <a:spLocks/>
          </p:cNvSpPr>
          <p:nvPr/>
        </p:nvSpPr>
        <p:spPr bwMode="auto">
          <a:xfrm>
            <a:off x="595313" y="55721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5" name="Freeform 1210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6" name="Freeform 1214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7" name="Rectangle 1215"/>
          <p:cNvSpPr>
            <a:spLocks noChangeArrowheads="1"/>
          </p:cNvSpPr>
          <p:nvPr/>
        </p:nvSpPr>
        <p:spPr bwMode="auto">
          <a:xfrm>
            <a:off x="595313" y="627065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28" name="Freeform 1217"/>
          <p:cNvSpPr>
            <a:spLocks/>
          </p:cNvSpPr>
          <p:nvPr/>
        </p:nvSpPr>
        <p:spPr bwMode="auto">
          <a:xfrm>
            <a:off x="595313" y="6270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9" name="Freeform 1219"/>
          <p:cNvSpPr>
            <a:spLocks/>
          </p:cNvSpPr>
          <p:nvPr/>
        </p:nvSpPr>
        <p:spPr bwMode="auto">
          <a:xfrm>
            <a:off x="731839" y="54134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0" name="Freeform 1221"/>
          <p:cNvSpPr>
            <a:spLocks/>
          </p:cNvSpPr>
          <p:nvPr/>
        </p:nvSpPr>
        <p:spPr bwMode="auto">
          <a:xfrm>
            <a:off x="731839" y="541340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1" name="Freeform 1234"/>
          <p:cNvSpPr>
            <a:spLocks/>
          </p:cNvSpPr>
          <p:nvPr/>
        </p:nvSpPr>
        <p:spPr bwMode="auto">
          <a:xfrm>
            <a:off x="722314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2" name="Line 1237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3" name="Line 1238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4" name="Freeform 1240"/>
          <p:cNvSpPr>
            <a:spLocks/>
          </p:cNvSpPr>
          <p:nvPr/>
        </p:nvSpPr>
        <p:spPr bwMode="auto">
          <a:xfrm>
            <a:off x="728663" y="541340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5" name="Freeform 1243"/>
          <p:cNvSpPr>
            <a:spLocks/>
          </p:cNvSpPr>
          <p:nvPr/>
        </p:nvSpPr>
        <p:spPr bwMode="auto">
          <a:xfrm>
            <a:off x="728664" y="53816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6" name="Freeform 1246"/>
          <p:cNvSpPr>
            <a:spLocks/>
          </p:cNvSpPr>
          <p:nvPr/>
        </p:nvSpPr>
        <p:spPr bwMode="auto">
          <a:xfrm>
            <a:off x="725489" y="54769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7" name="Freeform 1250"/>
          <p:cNvSpPr>
            <a:spLocks/>
          </p:cNvSpPr>
          <p:nvPr/>
        </p:nvSpPr>
        <p:spPr bwMode="auto">
          <a:xfrm>
            <a:off x="731839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8" name="Freeform 1252"/>
          <p:cNvSpPr>
            <a:spLocks/>
          </p:cNvSpPr>
          <p:nvPr/>
        </p:nvSpPr>
        <p:spPr bwMode="auto">
          <a:xfrm>
            <a:off x="731839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9" name="Freeform 1255"/>
          <p:cNvSpPr>
            <a:spLocks/>
          </p:cNvSpPr>
          <p:nvPr/>
        </p:nvSpPr>
        <p:spPr bwMode="auto">
          <a:xfrm>
            <a:off x="712789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0" name="Rectangle 1256"/>
          <p:cNvSpPr>
            <a:spLocks noChangeArrowheads="1"/>
          </p:cNvSpPr>
          <p:nvPr/>
        </p:nvSpPr>
        <p:spPr bwMode="auto">
          <a:xfrm>
            <a:off x="722314" y="550865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1" name="Freeform 1258"/>
          <p:cNvSpPr>
            <a:spLocks/>
          </p:cNvSpPr>
          <p:nvPr/>
        </p:nvSpPr>
        <p:spPr bwMode="auto">
          <a:xfrm>
            <a:off x="722314" y="5508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2" name="Freeform 1266"/>
          <p:cNvSpPr>
            <a:spLocks/>
          </p:cNvSpPr>
          <p:nvPr/>
        </p:nvSpPr>
        <p:spPr bwMode="auto">
          <a:xfrm>
            <a:off x="728663" y="53499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3" name="Freeform 1269"/>
          <p:cNvSpPr>
            <a:spLocks/>
          </p:cNvSpPr>
          <p:nvPr/>
        </p:nvSpPr>
        <p:spPr bwMode="auto">
          <a:xfrm>
            <a:off x="728664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4" name="Line 1270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5" name="Line 1271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6" name="Rectangle 1272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7" name="Rectangle 1273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8" name="Line 1274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9" name="Line 1275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0" name="Freeform 1277"/>
          <p:cNvSpPr>
            <a:spLocks/>
          </p:cNvSpPr>
          <p:nvPr/>
        </p:nvSpPr>
        <p:spPr bwMode="auto">
          <a:xfrm>
            <a:off x="728663" y="5238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1" name="Freeform 1287"/>
          <p:cNvSpPr>
            <a:spLocks/>
          </p:cNvSpPr>
          <p:nvPr/>
        </p:nvSpPr>
        <p:spPr bwMode="auto">
          <a:xfrm>
            <a:off x="719139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2" name="Freeform 1290"/>
          <p:cNvSpPr>
            <a:spLocks/>
          </p:cNvSpPr>
          <p:nvPr/>
        </p:nvSpPr>
        <p:spPr bwMode="auto">
          <a:xfrm>
            <a:off x="719139" y="517527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3" name="Rectangle 1335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4" name="Rectangle 1336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5" name="Rectangle 1337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6" name="Rectangle 1340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7" name="Rectangle 1341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8" name="Rectangle 1342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9" name="Rectangle 1343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0" name="Rectangle 1344"/>
          <p:cNvSpPr>
            <a:spLocks noChangeArrowheads="1"/>
          </p:cNvSpPr>
          <p:nvPr/>
        </p:nvSpPr>
        <p:spPr bwMode="auto">
          <a:xfrm>
            <a:off x="465139" y="485777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1" name="Rectangle 67"/>
          <p:cNvSpPr>
            <a:spLocks noChangeArrowheads="1"/>
          </p:cNvSpPr>
          <p:nvPr/>
        </p:nvSpPr>
        <p:spPr bwMode="auto">
          <a:xfrm>
            <a:off x="0" y="2828927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865910" y="1306550"/>
            <a:ext cx="7296726" cy="1450437"/>
          </a:xfrm>
        </p:spPr>
        <p:txBody>
          <a:bodyPr/>
          <a:lstStyle>
            <a:lvl1pPr>
              <a:defRPr sz="2850" b="1" cap="none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851105" y="3074090"/>
            <a:ext cx="7328771" cy="239749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50"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62673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288638"/>
            <a:ext cx="8533067" cy="461819"/>
          </a:xfrm>
        </p:spPr>
        <p:txBody>
          <a:bodyPr/>
          <a:lstStyle>
            <a:lvl1pPr>
              <a:defRPr sz="1650" b="0" i="0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3"/>
          </p:nvPr>
        </p:nvSpPr>
        <p:spPr>
          <a:xfrm>
            <a:off x="349780" y="968964"/>
            <a:ext cx="8529637" cy="52499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900"/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3DD4B6FA-B5E9-4019-A8FF-C8F44189BDB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203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02127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91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27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7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05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05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716589" y="6116640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fld id="{95F33E12-94BB-4977-B112-EADA01D20BF3}" type="datetime1">
              <a:rPr lang="en-US" smtClean="0"/>
              <a:t>9/7/17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791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1100138"/>
            <a:ext cx="9144000" cy="1762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5" y="301628"/>
            <a:ext cx="8462029" cy="756707"/>
          </a:xfrm>
        </p:spPr>
        <p:txBody>
          <a:bodyPr/>
          <a:lstStyle>
            <a:lvl1pPr>
              <a:defRPr sz="1650" b="0" i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9250" y="1598613"/>
            <a:ext cx="8477250" cy="46138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800"/>
              </a:spcBef>
              <a:tabLst>
                <a:tab pos="6301979" algn="r"/>
              </a:tabLst>
              <a:defRPr lang="en-US" sz="1200" smtClean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BA3335D5-1554-4E22-B4F0-F7E8D0A184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118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/>
          <p:cNvSpPr>
            <a:spLocks/>
          </p:cNvSpPr>
          <p:nvPr/>
        </p:nvSpPr>
        <p:spPr bwMode="auto">
          <a:xfrm flipH="1">
            <a:off x="6380163" y="615952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5" name="Freeform 1683"/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6" name="Line 1086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" name="Line 1087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" name="Rectangle 1088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9" name="Rectangle 1089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0" name="Freeform 1098"/>
          <p:cNvSpPr>
            <a:spLocks/>
          </p:cNvSpPr>
          <p:nvPr/>
        </p:nvSpPr>
        <p:spPr bwMode="auto">
          <a:xfrm>
            <a:off x="487364" y="617540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" name="Freeform 1115"/>
          <p:cNvSpPr>
            <a:spLocks/>
          </p:cNvSpPr>
          <p:nvPr/>
        </p:nvSpPr>
        <p:spPr bwMode="auto">
          <a:xfrm>
            <a:off x="458789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" name="Freeform 1120"/>
          <p:cNvSpPr>
            <a:spLocks/>
          </p:cNvSpPr>
          <p:nvPr/>
        </p:nvSpPr>
        <p:spPr bwMode="auto">
          <a:xfrm>
            <a:off x="458789" y="463552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3" name="Freeform 1134"/>
          <p:cNvSpPr>
            <a:spLocks/>
          </p:cNvSpPr>
          <p:nvPr/>
        </p:nvSpPr>
        <p:spPr bwMode="auto">
          <a:xfrm>
            <a:off x="703264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4" name="Freeform 1141"/>
          <p:cNvSpPr>
            <a:spLocks/>
          </p:cNvSpPr>
          <p:nvPr/>
        </p:nvSpPr>
        <p:spPr bwMode="auto">
          <a:xfrm>
            <a:off x="706439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5" name="Freeform 1148"/>
          <p:cNvSpPr>
            <a:spLocks/>
          </p:cNvSpPr>
          <p:nvPr/>
        </p:nvSpPr>
        <p:spPr bwMode="auto">
          <a:xfrm>
            <a:off x="693739" y="460376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6" name="Freeform 1150"/>
          <p:cNvSpPr>
            <a:spLocks/>
          </p:cNvSpPr>
          <p:nvPr/>
        </p:nvSpPr>
        <p:spPr bwMode="auto">
          <a:xfrm>
            <a:off x="684214" y="4476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7" name="Freeform 1152"/>
          <p:cNvSpPr>
            <a:spLocks/>
          </p:cNvSpPr>
          <p:nvPr/>
        </p:nvSpPr>
        <p:spPr bwMode="auto">
          <a:xfrm>
            <a:off x="684214" y="447677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8" name="Freeform 1154"/>
          <p:cNvSpPr>
            <a:spLocks/>
          </p:cNvSpPr>
          <p:nvPr/>
        </p:nvSpPr>
        <p:spPr bwMode="auto">
          <a:xfrm>
            <a:off x="665164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9" name="Freeform 1156"/>
          <p:cNvSpPr>
            <a:spLocks/>
          </p:cNvSpPr>
          <p:nvPr/>
        </p:nvSpPr>
        <p:spPr bwMode="auto">
          <a:xfrm>
            <a:off x="665164" y="431801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0" name="Freeform 1163"/>
          <p:cNvSpPr>
            <a:spLocks/>
          </p:cNvSpPr>
          <p:nvPr/>
        </p:nvSpPr>
        <p:spPr bwMode="auto">
          <a:xfrm>
            <a:off x="611188" y="415927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1" name="Freeform 1172"/>
          <p:cNvSpPr>
            <a:spLocks/>
          </p:cNvSpPr>
          <p:nvPr/>
        </p:nvSpPr>
        <p:spPr bwMode="auto">
          <a:xfrm>
            <a:off x="582614" y="476252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2" name="Freeform 1177"/>
          <p:cNvSpPr>
            <a:spLocks/>
          </p:cNvSpPr>
          <p:nvPr/>
        </p:nvSpPr>
        <p:spPr bwMode="auto">
          <a:xfrm>
            <a:off x="557214" y="534990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3" name="Freeform 1180"/>
          <p:cNvSpPr>
            <a:spLocks/>
          </p:cNvSpPr>
          <p:nvPr/>
        </p:nvSpPr>
        <p:spPr bwMode="auto">
          <a:xfrm>
            <a:off x="560389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4" name="Line 1187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5" name="Line 1188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6" name="Freeform 1208"/>
          <p:cNvSpPr>
            <a:spLocks/>
          </p:cNvSpPr>
          <p:nvPr/>
        </p:nvSpPr>
        <p:spPr bwMode="auto">
          <a:xfrm>
            <a:off x="595313" y="55721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7" name="Freeform 1210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8" name="Freeform 1214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9" name="Rectangle 1215"/>
          <p:cNvSpPr>
            <a:spLocks noChangeArrowheads="1"/>
          </p:cNvSpPr>
          <p:nvPr/>
        </p:nvSpPr>
        <p:spPr bwMode="auto">
          <a:xfrm>
            <a:off x="595313" y="627065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30" name="Freeform 1217"/>
          <p:cNvSpPr>
            <a:spLocks/>
          </p:cNvSpPr>
          <p:nvPr/>
        </p:nvSpPr>
        <p:spPr bwMode="auto">
          <a:xfrm>
            <a:off x="595313" y="6270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1" name="Freeform 1219"/>
          <p:cNvSpPr>
            <a:spLocks/>
          </p:cNvSpPr>
          <p:nvPr/>
        </p:nvSpPr>
        <p:spPr bwMode="auto">
          <a:xfrm>
            <a:off x="731839" y="54134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2" name="Freeform 1221"/>
          <p:cNvSpPr>
            <a:spLocks/>
          </p:cNvSpPr>
          <p:nvPr/>
        </p:nvSpPr>
        <p:spPr bwMode="auto">
          <a:xfrm>
            <a:off x="731839" y="541340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3" name="Freeform 1234"/>
          <p:cNvSpPr>
            <a:spLocks/>
          </p:cNvSpPr>
          <p:nvPr/>
        </p:nvSpPr>
        <p:spPr bwMode="auto">
          <a:xfrm>
            <a:off x="722314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4" name="Line 1237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5" name="Line 1238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6" name="Freeform 1240"/>
          <p:cNvSpPr>
            <a:spLocks/>
          </p:cNvSpPr>
          <p:nvPr/>
        </p:nvSpPr>
        <p:spPr bwMode="auto">
          <a:xfrm>
            <a:off x="728663" y="541340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7" name="Freeform 1243"/>
          <p:cNvSpPr>
            <a:spLocks/>
          </p:cNvSpPr>
          <p:nvPr/>
        </p:nvSpPr>
        <p:spPr bwMode="auto">
          <a:xfrm>
            <a:off x="728664" y="53816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8" name="Freeform 1246"/>
          <p:cNvSpPr>
            <a:spLocks/>
          </p:cNvSpPr>
          <p:nvPr/>
        </p:nvSpPr>
        <p:spPr bwMode="auto">
          <a:xfrm>
            <a:off x="725489" y="54769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9" name="Freeform 1250"/>
          <p:cNvSpPr>
            <a:spLocks/>
          </p:cNvSpPr>
          <p:nvPr/>
        </p:nvSpPr>
        <p:spPr bwMode="auto">
          <a:xfrm>
            <a:off x="731839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0" name="Freeform 1252"/>
          <p:cNvSpPr>
            <a:spLocks/>
          </p:cNvSpPr>
          <p:nvPr/>
        </p:nvSpPr>
        <p:spPr bwMode="auto">
          <a:xfrm>
            <a:off x="731839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1" name="Freeform 1255"/>
          <p:cNvSpPr>
            <a:spLocks/>
          </p:cNvSpPr>
          <p:nvPr/>
        </p:nvSpPr>
        <p:spPr bwMode="auto">
          <a:xfrm>
            <a:off x="712789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2" name="Rectangle 1256"/>
          <p:cNvSpPr>
            <a:spLocks noChangeArrowheads="1"/>
          </p:cNvSpPr>
          <p:nvPr/>
        </p:nvSpPr>
        <p:spPr bwMode="auto">
          <a:xfrm>
            <a:off x="722314" y="550865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3" name="Freeform 1258"/>
          <p:cNvSpPr>
            <a:spLocks/>
          </p:cNvSpPr>
          <p:nvPr/>
        </p:nvSpPr>
        <p:spPr bwMode="auto">
          <a:xfrm>
            <a:off x="722314" y="5508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4" name="Freeform 1266"/>
          <p:cNvSpPr>
            <a:spLocks/>
          </p:cNvSpPr>
          <p:nvPr/>
        </p:nvSpPr>
        <p:spPr bwMode="auto">
          <a:xfrm>
            <a:off x="728663" y="53499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5" name="Freeform 1269"/>
          <p:cNvSpPr>
            <a:spLocks/>
          </p:cNvSpPr>
          <p:nvPr/>
        </p:nvSpPr>
        <p:spPr bwMode="auto">
          <a:xfrm>
            <a:off x="728664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6" name="Line 1270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7" name="Line 1271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8" name="Rectangle 1272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9" name="Rectangle 1273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0" name="Line 1274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1" name="Line 1275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2" name="Freeform 1277"/>
          <p:cNvSpPr>
            <a:spLocks/>
          </p:cNvSpPr>
          <p:nvPr/>
        </p:nvSpPr>
        <p:spPr bwMode="auto">
          <a:xfrm>
            <a:off x="728663" y="5238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3" name="Freeform 1287"/>
          <p:cNvSpPr>
            <a:spLocks/>
          </p:cNvSpPr>
          <p:nvPr/>
        </p:nvSpPr>
        <p:spPr bwMode="auto">
          <a:xfrm>
            <a:off x="719139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4" name="Freeform 1290"/>
          <p:cNvSpPr>
            <a:spLocks/>
          </p:cNvSpPr>
          <p:nvPr/>
        </p:nvSpPr>
        <p:spPr bwMode="auto">
          <a:xfrm>
            <a:off x="719139" y="517527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5" name="Rectangle 1335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6" name="Rectangle 1336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7" name="Rectangle 1337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8" name="Rectangle 1340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9" name="Rectangle 1341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0" name="Rectangle 1342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1" name="Rectangle 1343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2" name="Rectangle 1344"/>
          <p:cNvSpPr>
            <a:spLocks noChangeArrowheads="1"/>
          </p:cNvSpPr>
          <p:nvPr/>
        </p:nvSpPr>
        <p:spPr bwMode="auto">
          <a:xfrm>
            <a:off x="465139" y="485777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7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2" y="1460502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9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9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418338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3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B26BDC-35C2-4813-9648-AAF4D57E2A5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0861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ith Sub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682"/>
          <p:cNvSpPr>
            <a:spLocks/>
          </p:cNvSpPr>
          <p:nvPr/>
        </p:nvSpPr>
        <p:spPr bwMode="auto">
          <a:xfrm flipH="1">
            <a:off x="6380163" y="615952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7" name="Freeform 1683"/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56935" y="301625"/>
            <a:ext cx="8439487" cy="667338"/>
          </a:xfrm>
        </p:spPr>
        <p:txBody>
          <a:bodyPr/>
          <a:lstStyle>
            <a:lvl1pPr>
              <a:defRPr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56935" y="1599260"/>
            <a:ext cx="8440305" cy="4462104"/>
          </a:xfrm>
        </p:spPr>
        <p:txBody>
          <a:bodyPr/>
          <a:lstStyle>
            <a:lvl1pPr>
              <a:defRPr>
                <a:solidFill>
                  <a:srgbClr val="7F7F7F"/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56935" y="1025408"/>
            <a:ext cx="8435473" cy="517408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200" b="0" cap="none" baseline="0">
                <a:solidFill>
                  <a:schemeClr val="tx1"/>
                </a:solidFill>
              </a:defRPr>
            </a:lvl1pPr>
            <a:lvl2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5A733071-8631-4060-B4FB-99A4732A42C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450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6934" y="306742"/>
            <a:ext cx="3010890" cy="5616076"/>
          </a:xfrm>
        </p:spPr>
        <p:txBody>
          <a:bodyPr anchor="ctr"/>
          <a:lstStyle>
            <a:lvl1pPr algn="l">
              <a:defRPr sz="18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2pPr>
            <a:lvl3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3pPr>
            <a:lvl4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4pPr>
            <a:lvl5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1" y="295617"/>
            <a:ext cx="5207000" cy="5592567"/>
          </a:xfrm>
        </p:spPr>
        <p:txBody>
          <a:bodyPr anchor="ctr"/>
          <a:lstStyle>
            <a:lvl1pP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250510E-1ED5-4614-9AC7-5CE4E7D889E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72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288638"/>
            <a:ext cx="8533067" cy="461819"/>
          </a:xfrm>
        </p:spPr>
        <p:txBody>
          <a:bodyPr/>
          <a:lstStyle>
            <a:lvl1pPr>
              <a:defRPr sz="1650" b="0" i="0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1" y="983838"/>
            <a:ext cx="5207000" cy="4904344"/>
          </a:xfrm>
        </p:spPr>
        <p:txBody>
          <a:bodyPr anchor="ctr"/>
          <a:lstStyle>
            <a:lvl1pP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1696E9D-67AC-489B-8E38-111A08E0288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97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Graphic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288638"/>
            <a:ext cx="8569158" cy="461819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22842" y="1443791"/>
            <a:ext cx="5307263" cy="4545263"/>
          </a:xfrm>
        </p:spPr>
        <p:txBody>
          <a:bodyPr/>
          <a:lstStyle>
            <a:lvl1pP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21094" y="1003049"/>
            <a:ext cx="3087853" cy="4972050"/>
          </a:xfrm>
        </p:spPr>
        <p:txBody>
          <a:bodyPr rIns="182880" anchor="ctr"/>
          <a:lstStyle>
            <a:lvl1pPr>
              <a:defRPr sz="12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622676" y="976314"/>
            <a:ext cx="5294062" cy="414003"/>
          </a:xfrm>
        </p:spPr>
        <p:txBody>
          <a:bodyPr/>
          <a:lstStyle>
            <a:lvl1pPr algn="ctr">
              <a:defRPr sz="1200" b="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6DA7C2-B31D-42AD-8C7E-FA4FFB6B801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051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20" Type="http://schemas.openxmlformats.org/officeDocument/2006/relationships/image" Target="../media/image1.png"/><Relationship Id="rId10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9.xml"/><Relationship Id="rId17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871538"/>
            <a:ext cx="77724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684213" y="6329365"/>
            <a:ext cx="2133600" cy="365125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l">
              <a:defRPr sz="105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fld id="{4DF317F0-57BB-4667-8501-2D097926F3CE}" type="datetime1">
              <a:rPr lang="en-US" smtClean="0"/>
              <a:t>9/7/17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63B3C-A695-4462-AEFA-DE4FC3E8A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5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1950" cap="all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9pPr>
    </p:titleStyle>
    <p:bodyStyle>
      <a:lvl1pPr marL="257175" indent="-257175" algn="l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Font typeface="Wingdings" panose="05000000000000000000" pitchFamily="2" charset="2"/>
        <a:defRPr>
          <a:solidFill>
            <a:schemeClr val="tx1"/>
          </a:solidFill>
          <a:latin typeface="+mn-lt"/>
          <a:ea typeface="MS PGothic" pitchFamily="34" charset="-128"/>
        </a:defRPr>
      </a:lvl2pPr>
      <a:lvl3pPr marL="3572" indent="682229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Freeform 84"/>
          <p:cNvSpPr>
            <a:spLocks/>
          </p:cNvSpPr>
          <p:nvPr/>
        </p:nvSpPr>
        <p:spPr bwMode="auto">
          <a:xfrm flipH="1">
            <a:off x="8189914" y="6323015"/>
            <a:ext cx="349250" cy="534987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1799012972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 sz="1350"/>
          </a:p>
        </p:txBody>
      </p:sp>
      <p:sp>
        <p:nvSpPr>
          <p:cNvPr id="2051" name="Freeform 85"/>
          <p:cNvSpPr>
            <a:spLocks/>
          </p:cNvSpPr>
          <p:nvPr/>
        </p:nvSpPr>
        <p:spPr bwMode="auto">
          <a:xfrm flipH="1">
            <a:off x="8545513" y="6146800"/>
            <a:ext cx="246062" cy="1651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 sz="1350"/>
          </a:p>
        </p:txBody>
      </p:sp>
      <p:sp>
        <p:nvSpPr>
          <p:cNvPr id="205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57189" y="301625"/>
            <a:ext cx="8461375" cy="12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3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7188" y="1697040"/>
            <a:ext cx="8478837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Paragraph content</a:t>
            </a:r>
          </a:p>
          <a:p>
            <a:pPr lvl="1"/>
            <a:r>
              <a:rPr lang="en-US" dirty="0"/>
              <a:t>Bullets</a:t>
            </a:r>
          </a:p>
          <a:p>
            <a:pPr lvl="5"/>
            <a:r>
              <a:rPr lang="en-US" dirty="0"/>
              <a:t>Bullets</a:t>
            </a:r>
          </a:p>
          <a:p>
            <a:pPr lvl="3"/>
            <a:r>
              <a:rPr lang="en-US" dirty="0"/>
              <a:t>Bullets</a:t>
            </a:r>
          </a:p>
          <a:p>
            <a:pPr lvl="4"/>
            <a:r>
              <a:rPr lang="en-US" dirty="0"/>
              <a:t>Bullets</a:t>
            </a:r>
          </a:p>
        </p:txBody>
      </p:sp>
      <p:sp>
        <p:nvSpPr>
          <p:cNvPr id="2054" name="TextBox 7"/>
          <p:cNvSpPr txBox="1">
            <a:spLocks noChangeArrowheads="1"/>
          </p:cNvSpPr>
          <p:nvPr/>
        </p:nvSpPr>
        <p:spPr bwMode="auto">
          <a:xfrm>
            <a:off x="8683626" y="6207126"/>
            <a:ext cx="18473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 sz="1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360363" y="6356352"/>
            <a:ext cx="317500" cy="3651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>
              <a:defRPr sz="825" b="0">
                <a:solidFill>
                  <a:srgbClr val="595959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1pPr>
          </a:lstStyle>
          <a:p>
            <a:fld id="{89C7F2B7-DBC4-456E-9840-ED8A5D5F1B8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1364" y="6356352"/>
            <a:ext cx="5915025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825" b="0" baseline="0">
                <a:solidFill>
                  <a:schemeClr val="tx2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pic>
        <p:nvPicPr>
          <p:cNvPr id="2057" name="Picture 10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5150" y="6311900"/>
            <a:ext cx="1982788" cy="38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2245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 b="1">
          <a:solidFill>
            <a:schemeClr val="tx1"/>
          </a:solidFill>
          <a:latin typeface="+mn-lt"/>
          <a:ea typeface="MS PGothic" pitchFamily="34" charset="-128"/>
          <a:cs typeface="Andes ExtraLight"/>
        </a:defRPr>
      </a:lvl1pPr>
      <a:lvl2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9pPr>
    </p:titleStyle>
    <p:bodyStyle>
      <a:lvl1pPr marL="257175" indent="-257175" algn="l" rtl="0" eaLnBrk="1" fontAlgn="base" hangingPunct="1">
        <a:lnSpc>
          <a:spcPct val="150000"/>
        </a:lnSpc>
        <a:spcBef>
          <a:spcPts val="1350"/>
        </a:spcBef>
        <a:spcAft>
          <a:spcPct val="0"/>
        </a:spcAft>
        <a:buClr>
          <a:srgbClr val="404040"/>
        </a:buClr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1pPr>
      <a:lvl2pPr marL="214313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2pPr>
      <a:lvl3pPr marL="214313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>
          <a:solidFill>
            <a:schemeClr val="tx2"/>
          </a:solidFill>
          <a:latin typeface="Arial"/>
          <a:ea typeface="MS PGothic" pitchFamily="34" charset="-128"/>
          <a:cs typeface="Arial"/>
        </a:defRPr>
      </a:lvl3pPr>
      <a:lvl4pPr marL="623888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4pPr>
      <a:lvl5pPr marL="897731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5pPr>
      <a:lvl6pPr marL="377190" indent="-171450" algn="l" rtl="0" eaLnBrk="1" fontAlgn="base" hangingPunct="1">
        <a:spcBef>
          <a:spcPct val="20000"/>
        </a:spcBef>
        <a:spcAft>
          <a:spcPct val="0"/>
        </a:spcAft>
        <a:buClr>
          <a:schemeClr val="tx2">
            <a:lumMod val="65000"/>
            <a:lumOff val="35000"/>
          </a:schemeClr>
        </a:buClr>
        <a:buFont typeface="Arial"/>
        <a:buChar char="•"/>
        <a:defRPr sz="1350">
          <a:solidFill>
            <a:schemeClr val="tx2">
              <a:lumMod val="65000"/>
              <a:lumOff val="35000"/>
            </a:schemeClr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eg"/><Relationship Id="rId3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1.wdp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1822161"/>
          </a:xfrm>
        </p:spPr>
        <p:txBody>
          <a:bodyPr>
            <a:noAutofit/>
          </a:bodyPr>
          <a:lstStyle/>
          <a:p>
            <a:r>
              <a:rPr lang="en-US" sz="3000" dirty="0"/>
              <a:t>HIGH FREQUENCY LONGITUDINAL SURVEYS OF THINGS: Real Time Energy Monitoring IN Tajikistan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514600" y="2438400"/>
            <a:ext cx="6172200" cy="1600200"/>
          </a:xfrm>
        </p:spPr>
        <p:txBody>
          <a:bodyPr>
            <a:noAutofit/>
          </a:bodyPr>
          <a:lstStyle/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Joao Pedro Azevedo and William H. Seitz</a:t>
            </a:r>
            <a:endParaRPr lang="en-US" sz="2000" b="1" dirty="0">
              <a:solidFill>
                <a:schemeClr val="tx1"/>
              </a:solidFill>
            </a:endParaRPr>
          </a:p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r>
              <a:rPr lang="en-US" sz="1400" b="1" dirty="0">
                <a:solidFill>
                  <a:schemeClr val="tx1"/>
                </a:solidFill>
              </a:rPr>
              <a:t>In collaboration with Dana Rysankova, Elisa Portale, and Gouthami Padam (</a:t>
            </a:r>
            <a:r>
              <a:rPr lang="en-US" sz="1400" b="1" dirty="0" err="1">
                <a:solidFill>
                  <a:schemeClr val="tx1"/>
                </a:solidFill>
              </a:rPr>
              <a:t>esmap</a:t>
            </a:r>
            <a:r>
              <a:rPr lang="en-US" sz="1400" b="1" dirty="0">
                <a:solidFill>
                  <a:schemeClr val="tx1"/>
                </a:solidFill>
              </a:rPr>
              <a:t> global team)  and Arthur Kochnakyan and Takhmina Mukhamedova (Tajikistan energy team)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495800" y="4781651"/>
            <a:ext cx="4388443" cy="1930397"/>
          </a:xfrm>
        </p:spPr>
        <p:txBody>
          <a:bodyPr/>
          <a:lstStyle/>
          <a:p>
            <a:r>
              <a:rPr lang="en-US" sz="1600" b="1" dirty="0"/>
              <a:t>Leveraging Open, Big and Geospatial Data Innovations within EEX Operations</a:t>
            </a:r>
          </a:p>
          <a:p>
            <a:r>
              <a:rPr lang="en-US" sz="1600" b="1" dirty="0"/>
              <a:t>March 2017</a:t>
            </a: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00" y="5753300"/>
            <a:ext cx="4248400" cy="831942"/>
          </a:xfrm>
        </p:spPr>
      </p:pic>
    </p:spTree>
    <p:extLst>
      <p:ext uri="{BB962C8B-B14F-4D97-AF65-F5344CB8AC3E}">
        <p14:creationId xmlns:p14="http://schemas.microsoft.com/office/powerpoint/2010/main" val="1134756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2401" y="281402"/>
            <a:ext cx="8686800" cy="756707"/>
          </a:xfrm>
        </p:spPr>
        <p:txBody>
          <a:bodyPr/>
          <a:lstStyle/>
          <a:p>
            <a:r>
              <a:rPr lang="en-US" sz="2800" dirty="0" smtClean="0"/>
              <a:t>Why poor predictions when using </a:t>
            </a:r>
            <a:r>
              <a:rPr lang="en-US" sz="2800" dirty="0" err="1" smtClean="0"/>
              <a:t>event_type</a:t>
            </a:r>
            <a:r>
              <a:rPr lang="en-US" sz="2800" dirty="0" smtClean="0"/>
              <a:t>?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10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2134" y="1973081"/>
            <a:ext cx="4254545" cy="26862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765092" y="1857553"/>
            <a:ext cx="3877949" cy="28668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2528" y="1383268"/>
            <a:ext cx="6332537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Confusion matrix based on </a:t>
            </a:r>
            <a:r>
              <a:rPr lang="en-US" smtClean="0"/>
              <a:t>best preforming </a:t>
            </a:r>
            <a:r>
              <a:rPr lang="en-US" dirty="0" smtClean="0"/>
              <a:t>model: GBM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505800" y="3384226"/>
            <a:ext cx="1990001" cy="76757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62000" y="5181572"/>
            <a:ext cx="73152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Pback</a:t>
            </a:r>
            <a:r>
              <a:rPr lang="en-US" dirty="0" smtClean="0"/>
              <a:t> seem to be the hardest event to predict as it has lowest accuracy.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352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2401" y="281402"/>
            <a:ext cx="8686800" cy="756707"/>
          </a:xfrm>
        </p:spPr>
        <p:txBody>
          <a:bodyPr/>
          <a:lstStyle/>
          <a:p>
            <a:r>
              <a:rPr lang="en-US" sz="2800" dirty="0" smtClean="0"/>
              <a:t>More results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11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210648" y="1467142"/>
            <a:ext cx="7171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/>
              <a:t>Predictability dependent on </a:t>
            </a:r>
            <a:r>
              <a:rPr lang="en-US" dirty="0" smtClean="0">
                <a:solidFill>
                  <a:srgbClr val="FF0000"/>
                </a:solidFill>
              </a:rPr>
              <a:t>TIME (SEASONALITY) </a:t>
            </a:r>
            <a:r>
              <a:rPr lang="en-US" dirty="0" smtClean="0"/>
              <a:t>and location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026" y="1981200"/>
            <a:ext cx="6870023" cy="4617698"/>
          </a:xfrm>
          <a:prstGeom prst="rect">
            <a:avLst/>
          </a:prstGeom>
        </p:spPr>
      </p:pic>
      <p:sp>
        <p:nvSpPr>
          <p:cNvPr id="9" name="Down Arrow 8"/>
          <p:cNvSpPr/>
          <p:nvPr/>
        </p:nvSpPr>
        <p:spPr bwMode="auto">
          <a:xfrm>
            <a:off x="5029200" y="1828800"/>
            <a:ext cx="304800" cy="304800"/>
          </a:xfrm>
          <a:prstGeom prst="downArrow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51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2401" y="281402"/>
            <a:ext cx="8686800" cy="756707"/>
          </a:xfrm>
        </p:spPr>
        <p:txBody>
          <a:bodyPr/>
          <a:lstStyle/>
          <a:p>
            <a:r>
              <a:rPr lang="en-US" sz="2800" dirty="0" smtClean="0"/>
              <a:t>More results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12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219200" y="1361134"/>
            <a:ext cx="7171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/>
              <a:t>Predictability dependent on Time (seasonality) and </a:t>
            </a:r>
            <a:r>
              <a:rPr lang="en-US" dirty="0" smtClean="0">
                <a:solidFill>
                  <a:srgbClr val="FF0000"/>
                </a:solidFill>
              </a:rPr>
              <a:t>LOCATION 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95" y="2028609"/>
            <a:ext cx="3232864" cy="38711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919" y="2053491"/>
            <a:ext cx="4265744" cy="3123134"/>
          </a:xfrm>
          <a:prstGeom prst="rect">
            <a:avLst/>
          </a:prstGeom>
        </p:spPr>
      </p:pic>
      <p:sp>
        <p:nvSpPr>
          <p:cNvPr id="10" name="Rounded Rectangular Callout 9"/>
          <p:cNvSpPr/>
          <p:nvPr/>
        </p:nvSpPr>
        <p:spPr bwMode="auto">
          <a:xfrm>
            <a:off x="4038600" y="5719751"/>
            <a:ext cx="2133600" cy="636601"/>
          </a:xfrm>
          <a:prstGeom prst="wedgeRoundRectCallout">
            <a:avLst>
              <a:gd name="adj1" fmla="val -59873"/>
              <a:gd name="adj2" fmla="val -239972"/>
              <a:gd name="adj3" fmla="val 16667"/>
            </a:avLst>
          </a:prstGeom>
          <a:solidFill>
            <a:srgbClr val="FFFF00"/>
          </a:solidFill>
          <a:ln w="571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rebuchet MS" pitchFamily="34" charset="0"/>
                <a:cs typeface="Times New Roman" pitchFamily="18" charset="0"/>
              </a:rPr>
              <a:t>All models perform badly for this region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534664" y="3733800"/>
            <a:ext cx="3257746" cy="106680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9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2401" y="281402"/>
            <a:ext cx="8686800" cy="756707"/>
          </a:xfrm>
        </p:spPr>
        <p:txBody>
          <a:bodyPr/>
          <a:lstStyle/>
          <a:p>
            <a:r>
              <a:rPr lang="en-US" sz="2800" dirty="0" smtClean="0"/>
              <a:t>So how do we impute missing data?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13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807098" y="1672477"/>
            <a:ext cx="54102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Once best performing model is selected, just train on all data and predict missing data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66800" y="2895600"/>
            <a:ext cx="4191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OTHER caveats</a:t>
            </a:r>
          </a:p>
          <a:p>
            <a:endParaRPr lang="en-US" u="sng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How often to update model parameters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Whether to have different models for different regions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 bwMode="auto">
          <a:xfrm>
            <a:off x="5257800" y="3772763"/>
            <a:ext cx="914400" cy="685800"/>
          </a:xfrm>
          <a:prstGeom prst="rightArrow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24600" y="3772763"/>
            <a:ext cx="1783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Work </a:t>
            </a:r>
            <a:r>
              <a:rPr lang="en-US" smtClean="0"/>
              <a:t>in progress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2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40541" y="2989262"/>
            <a:ext cx="2323599" cy="1031875"/>
          </a:xfrm>
        </p:spPr>
        <p:txBody>
          <a:bodyPr/>
          <a:lstStyle/>
          <a:p>
            <a:r>
              <a:rPr lang="en-US" sz="2800" dirty="0" smtClean="0"/>
              <a:t>SMS data preprocessing workflow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2</a:t>
            </a:fld>
            <a:endParaRPr lang="en-US" altLang="en-US" sz="12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76200"/>
            <a:ext cx="52853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973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04800"/>
            <a:ext cx="8462029" cy="756707"/>
          </a:xfrm>
        </p:spPr>
        <p:txBody>
          <a:bodyPr/>
          <a:lstStyle/>
          <a:p>
            <a:r>
              <a:rPr lang="en-US" sz="2800" dirty="0" smtClean="0"/>
              <a:t>Data preprocessing </a:t>
            </a:r>
            <a:r>
              <a:rPr lang="en-US" sz="2800" dirty="0"/>
              <a:t>o</a:t>
            </a:r>
            <a:r>
              <a:rPr lang="en-US" sz="2800" dirty="0" smtClean="0"/>
              <a:t>bjectives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3</a:t>
            </a:fld>
            <a:endParaRPr lang="en-US" altLang="en-US" sz="1200"/>
          </a:p>
        </p:txBody>
      </p:sp>
      <p:sp>
        <p:nvSpPr>
          <p:cNvPr id="2" name="TextBox 1"/>
          <p:cNvSpPr txBox="1"/>
          <p:nvPr/>
        </p:nvSpPr>
        <p:spPr>
          <a:xfrm>
            <a:off x="1066800" y="1905000"/>
            <a:ext cx="6400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Sanitize time related variables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Infer power status (1: power on, 0: power failure) from events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Regularize data in order to have power status for every time unit (e.g., hour)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Identify time instants with missing power status (missing data)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Train a machine learning model to impute missing data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Impute missing data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677863" y="4724400"/>
            <a:ext cx="6561137" cy="1150918"/>
          </a:xfrm>
          <a:prstGeom prst="rect">
            <a:avLst/>
          </a:prstGeom>
          <a:solidFill>
            <a:srgbClr val="FFFF00">
              <a:alpha val="4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22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19113" y="281402"/>
            <a:ext cx="8462029" cy="756707"/>
          </a:xfrm>
        </p:spPr>
        <p:txBody>
          <a:bodyPr/>
          <a:lstStyle/>
          <a:p>
            <a:r>
              <a:rPr lang="en-US" sz="2800" dirty="0" smtClean="0"/>
              <a:t>Missing data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4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" y="2111021"/>
            <a:ext cx="9144000" cy="1775179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auto">
          <a:xfrm>
            <a:off x="3886200" y="2128127"/>
            <a:ext cx="914400" cy="157699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39481" y="1363462"/>
            <a:ext cx="2587690" cy="3693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Rectangular dataset</a:t>
            </a:r>
            <a:endParaRPr lang="en-US" dirty="0"/>
          </a:p>
        </p:txBody>
      </p:sp>
      <p:sp>
        <p:nvSpPr>
          <p:cNvPr id="20" name="Down Arrow 19"/>
          <p:cNvSpPr/>
          <p:nvPr/>
        </p:nvSpPr>
        <p:spPr bwMode="auto">
          <a:xfrm>
            <a:off x="3657600" y="1732794"/>
            <a:ext cx="351453" cy="324606"/>
          </a:xfrm>
          <a:prstGeom prst="downArrow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0" y="4518859"/>
            <a:ext cx="3675649" cy="1577141"/>
          </a:xfrm>
          <a:prstGeom prst="rect">
            <a:avLst/>
          </a:prstGeom>
        </p:spPr>
      </p:pic>
      <p:sp>
        <p:nvSpPr>
          <p:cNvPr id="23" name="Right Arrow 22"/>
          <p:cNvSpPr>
            <a:spLocks noChangeAspect="1"/>
          </p:cNvSpPr>
          <p:nvPr/>
        </p:nvSpPr>
        <p:spPr bwMode="auto">
          <a:xfrm>
            <a:off x="152399" y="5294988"/>
            <a:ext cx="3532579" cy="457201"/>
          </a:xfrm>
          <a:prstGeom prst="rightArrow">
            <a:avLst/>
          </a:prstGeom>
          <a:solidFill>
            <a:srgbClr val="00B050">
              <a:alpha val="6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828354" y="5307429"/>
            <a:ext cx="4553646" cy="3693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Time slots (hrs.) with no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05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19113" y="281402"/>
            <a:ext cx="6872287" cy="756707"/>
          </a:xfrm>
        </p:spPr>
        <p:txBody>
          <a:bodyPr/>
          <a:lstStyle/>
          <a:p>
            <a:r>
              <a:rPr lang="en-US" sz="2800" dirty="0" smtClean="0"/>
              <a:t>How good can we predict ‘</a:t>
            </a:r>
            <a:r>
              <a:rPr lang="en-US" sz="2800" dirty="0" err="1" smtClean="0"/>
              <a:t>power_state</a:t>
            </a:r>
            <a:r>
              <a:rPr lang="en-US" sz="2800" dirty="0" smtClean="0"/>
              <a:t>’ ?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5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50405" y="1796754"/>
            <a:ext cx="3626524" cy="258532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Test the following 5 models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Tree based models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Random forest (RF)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Extreme random trees(ETC)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Gradient boosted trees(GBM)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Logistic regression (LR)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K-nearest neighbor  (KNN)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62600" y="2471652"/>
            <a:ext cx="2336530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u="sng" dirty="0"/>
              <a:t>B</a:t>
            </a:r>
            <a:r>
              <a:rPr lang="en-US" b="1" u="sng" dirty="0" smtClean="0"/>
              <a:t>aseline models: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Random classifier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Majority classifier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843980" y="4734943"/>
            <a:ext cx="3733800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Using the following metrics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Accuracy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Precision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Recall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 bwMode="auto">
          <a:xfrm>
            <a:off x="3879376" y="2895600"/>
            <a:ext cx="1663008" cy="582017"/>
          </a:xfrm>
          <a:prstGeom prst="rightArrow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64964" y="2623535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Vs.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3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19113" y="281402"/>
            <a:ext cx="6872287" cy="756707"/>
          </a:xfrm>
        </p:spPr>
        <p:txBody>
          <a:bodyPr/>
          <a:lstStyle/>
          <a:p>
            <a:r>
              <a:rPr lang="en-US" sz="2800" dirty="0" smtClean="0"/>
              <a:t>Experiment results-Model accuracy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6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29000" y="1503838"/>
            <a:ext cx="5636956" cy="468410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8211" y="3107226"/>
            <a:ext cx="30197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Using median as a single measure:</a:t>
            </a:r>
          </a:p>
          <a:p>
            <a:r>
              <a:rPr lang="en-US" dirty="0" smtClean="0"/>
              <a:t>GBM and ETC </a:t>
            </a:r>
            <a:r>
              <a:rPr lang="en-US" dirty="0" err="1" smtClean="0"/>
              <a:t>perfomance</a:t>
            </a:r>
            <a:r>
              <a:rPr lang="en-US" dirty="0" smtClean="0"/>
              <a:t> better than both of the baseline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70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19113" y="281402"/>
            <a:ext cx="6872287" cy="756707"/>
          </a:xfrm>
        </p:spPr>
        <p:txBody>
          <a:bodyPr/>
          <a:lstStyle/>
          <a:p>
            <a:r>
              <a:rPr lang="en-US" sz="2800" dirty="0" smtClean="0"/>
              <a:t>Experiment results-Precision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7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2912706"/>
            <a:ext cx="24787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Using median as a single measure:</a:t>
            </a:r>
          </a:p>
          <a:p>
            <a:r>
              <a:rPr lang="en-US" dirty="0" smtClean="0"/>
              <a:t>GBM, RF and ETC performance better than both of the baseline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782260" y="1363071"/>
            <a:ext cx="6300849" cy="515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3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26BDC-35C2-4813-9648-AAF4D57E2A56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5" name="TextBox 4"/>
          <p:cNvSpPr txBox="1"/>
          <p:nvPr/>
        </p:nvSpPr>
        <p:spPr>
          <a:xfrm>
            <a:off x="914400" y="163242"/>
            <a:ext cx="7848600" cy="83099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Alternatively, we could model </a:t>
            </a:r>
            <a:r>
              <a:rPr lang="en-US" sz="2400" dirty="0" err="1" smtClean="0"/>
              <a:t>event_type</a:t>
            </a:r>
            <a:r>
              <a:rPr lang="en-US" sz="2400" dirty="0" smtClean="0"/>
              <a:t> (exact message coming from monitoring device)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837" y="1789236"/>
            <a:ext cx="8312727" cy="194570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4419600" y="1691951"/>
            <a:ext cx="838200" cy="2044141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8" name="Down Arrow 7"/>
          <p:cNvSpPr/>
          <p:nvPr/>
        </p:nvSpPr>
        <p:spPr bwMode="auto">
          <a:xfrm>
            <a:off x="4533900" y="1042882"/>
            <a:ext cx="609600" cy="609600"/>
          </a:xfrm>
          <a:prstGeom prst="downArrow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16" y="3962400"/>
            <a:ext cx="5135168" cy="2723722"/>
          </a:xfrm>
          <a:prstGeom prst="rect">
            <a:avLst/>
          </a:prstGeom>
        </p:spPr>
      </p:pic>
      <p:sp>
        <p:nvSpPr>
          <p:cNvPr id="10" name="Right Arrow 9"/>
          <p:cNvSpPr>
            <a:spLocks noChangeAspect="1"/>
          </p:cNvSpPr>
          <p:nvPr/>
        </p:nvSpPr>
        <p:spPr bwMode="auto">
          <a:xfrm>
            <a:off x="628242" y="5095660"/>
            <a:ext cx="4934358" cy="457201"/>
          </a:xfrm>
          <a:prstGeom prst="rightArrow">
            <a:avLst/>
          </a:prstGeom>
          <a:solidFill>
            <a:srgbClr val="00B050">
              <a:alpha val="6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66955" y="5156683"/>
            <a:ext cx="3255818" cy="3693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Time slots (hrs.) with no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7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2401" y="281402"/>
            <a:ext cx="8686800" cy="756707"/>
          </a:xfrm>
        </p:spPr>
        <p:txBody>
          <a:bodyPr/>
          <a:lstStyle/>
          <a:p>
            <a:r>
              <a:rPr lang="en-US" sz="2800" dirty="0" smtClean="0"/>
              <a:t>Which is easier to predict: </a:t>
            </a:r>
            <a:r>
              <a:rPr lang="en-US" sz="2800" dirty="0" err="1" smtClean="0"/>
              <a:t>event_type</a:t>
            </a:r>
            <a:r>
              <a:rPr lang="en-US" sz="2800" dirty="0" smtClean="0"/>
              <a:t> or </a:t>
            </a:r>
            <a:r>
              <a:rPr lang="en-US" sz="2800" dirty="0" err="1" smtClean="0"/>
              <a:t>power_state</a:t>
            </a:r>
            <a:r>
              <a:rPr lang="en-US" sz="2800" dirty="0" smtClean="0"/>
              <a:t>?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9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128592" y="1681529"/>
            <a:ext cx="3789486" cy="351923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400" y="1752600"/>
            <a:ext cx="4235128" cy="351923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7863" y="1340189"/>
            <a:ext cx="2598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Accuracy-</a:t>
            </a:r>
            <a:r>
              <a:rPr lang="en-US" dirty="0" err="1" smtClean="0"/>
              <a:t>power_state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397040" y="1312197"/>
            <a:ext cx="2598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Accuracy-</a:t>
            </a:r>
            <a:r>
              <a:rPr lang="en-US" dirty="0" err="1" smtClean="0"/>
              <a:t>event_type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2400" y="5524663"/>
            <a:ext cx="8825204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Better accuracy (</a:t>
            </a:r>
            <a:r>
              <a:rPr lang="en-US" sz="2400" dirty="0" err="1" smtClean="0"/>
              <a:t>w.r.t</a:t>
            </a:r>
            <a:r>
              <a:rPr lang="en-US" sz="2400" dirty="0" smtClean="0"/>
              <a:t>. baseline values) when using </a:t>
            </a:r>
            <a:r>
              <a:rPr lang="en-US" sz="2400" dirty="0" err="1" smtClean="0"/>
              <a:t>power_state</a:t>
            </a:r>
            <a:endParaRPr lang="en-US" sz="24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849200" y="2744646"/>
            <a:ext cx="1990001" cy="76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7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BG-Any_Logo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Full Page Interior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POVEQ-PPT-Template</Template>
  <TotalTime>18333</TotalTime>
  <Words>471</Words>
  <Application>Microsoft Macintosh PowerPoint</Application>
  <PresentationFormat>On-screen Show (4:3)</PresentationFormat>
  <Paragraphs>100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Andes ExtraLight</vt:lpstr>
      <vt:lpstr>Arial</vt:lpstr>
      <vt:lpstr>Arial Bold</vt:lpstr>
      <vt:lpstr>Calibri</vt:lpstr>
      <vt:lpstr>MS PGothic</vt:lpstr>
      <vt:lpstr>ＭＳ Ｐゴシック</vt:lpstr>
      <vt:lpstr>Times New Roman</vt:lpstr>
      <vt:lpstr>Trebuchet MS</vt:lpstr>
      <vt:lpstr>Wingdings</vt:lpstr>
      <vt:lpstr>WBG-Any_Logo</vt:lpstr>
      <vt:lpstr>Full Page Interior</vt:lpstr>
      <vt:lpstr>HIGH FREQUENCY LONGITUDINAL SURVEYS OF THINGS: Real Time Energy Monitoring IN Tajikistan</vt:lpstr>
      <vt:lpstr>SMS data preprocessing workflow</vt:lpstr>
      <vt:lpstr>Data preprocessing objectives</vt:lpstr>
      <vt:lpstr>Missing data</vt:lpstr>
      <vt:lpstr>How good can we predict ‘power_state’ ?</vt:lpstr>
      <vt:lpstr>Experiment results-Model accuracy</vt:lpstr>
      <vt:lpstr>Experiment results-Precision</vt:lpstr>
      <vt:lpstr>PowerPoint Presentation</vt:lpstr>
      <vt:lpstr>Which is easier to predict: event_type or power_state?</vt:lpstr>
      <vt:lpstr>Why poor predictions when using event_type?</vt:lpstr>
      <vt:lpstr>More results</vt:lpstr>
      <vt:lpstr>More results</vt:lpstr>
      <vt:lpstr>So how do we impute missing data?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Georgia</dc:title>
  <dc:creator>Cesar A. Cancho</dc:creator>
  <cp:lastModifiedBy>Microsoft Office User</cp:lastModifiedBy>
  <cp:revision>798</cp:revision>
  <cp:lastPrinted>2017-02-23T18:59:47Z</cp:lastPrinted>
  <dcterms:created xsi:type="dcterms:W3CDTF">2016-05-12T17:18:02Z</dcterms:created>
  <dcterms:modified xsi:type="dcterms:W3CDTF">2017-09-07T12:50:00Z</dcterms:modified>
</cp:coreProperties>
</file>

<file path=docProps/thumbnail.jpeg>
</file>